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0" r:id="rId4"/>
    <p:sldId id="257" r:id="rId5"/>
    <p:sldId id="258" r:id="rId6"/>
    <p:sldId id="259" r:id="rId7"/>
    <p:sldId id="261" r:id="rId8"/>
    <p:sldId id="263" r:id="rId9"/>
    <p:sldId id="269" r:id="rId10"/>
    <p:sldId id="265"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72" autoAdjust="0"/>
    <p:restoredTop sz="94660"/>
  </p:normalViewPr>
  <p:slideViewPr>
    <p:cSldViewPr snapToGrid="0">
      <p:cViewPr varScale="1">
        <p:scale>
          <a:sx n="72" d="100"/>
          <a:sy n="72" d="100"/>
        </p:scale>
        <p:origin x="678" y="6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CE7D9-A298-4CA7-A9F2-F82C0229CC5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9841D62-4B66-4B30-A0F7-FD165B82781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A0144DF-DA5D-4474-BF04-99A0F805F042}"/>
              </a:ext>
            </a:extLst>
          </p:cNvPr>
          <p:cNvSpPr>
            <a:spLocks noGrp="1"/>
          </p:cNvSpPr>
          <p:nvPr>
            <p:ph type="dt" sz="half" idx="10"/>
          </p:nvPr>
        </p:nvSpPr>
        <p:spPr/>
        <p:txBody>
          <a:bodyPr/>
          <a:lstStyle/>
          <a:p>
            <a:fld id="{05E5D5BA-9F63-4E8B-BD34-7E258C67CFEF}" type="datetimeFigureOut">
              <a:rPr lang="en-GB" smtClean="0"/>
              <a:t>12/09/2023</a:t>
            </a:fld>
            <a:endParaRPr lang="en-GB"/>
          </a:p>
        </p:txBody>
      </p:sp>
      <p:sp>
        <p:nvSpPr>
          <p:cNvPr id="5" name="Footer Placeholder 4">
            <a:extLst>
              <a:ext uri="{FF2B5EF4-FFF2-40B4-BE49-F238E27FC236}">
                <a16:creationId xmlns:a16="http://schemas.microsoft.com/office/drawing/2014/main" id="{A332380E-3D85-4F4A-8699-05636AC8BA6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EF6C6B6-57F0-498A-BB6C-EE491EB5E96D}"/>
              </a:ext>
            </a:extLst>
          </p:cNvPr>
          <p:cNvSpPr>
            <a:spLocks noGrp="1"/>
          </p:cNvSpPr>
          <p:nvPr>
            <p:ph type="sldNum" sz="quarter" idx="12"/>
          </p:nvPr>
        </p:nvSpPr>
        <p:spPr/>
        <p:txBody>
          <a:bodyPr/>
          <a:lstStyle/>
          <a:p>
            <a:fld id="{3D78D15B-B600-4EC8-8CA9-9EA23321BA78}" type="slidenum">
              <a:rPr lang="en-GB" smtClean="0"/>
              <a:t>‹#›</a:t>
            </a:fld>
            <a:endParaRPr lang="en-GB"/>
          </a:p>
        </p:txBody>
      </p:sp>
    </p:spTree>
    <p:extLst>
      <p:ext uri="{BB962C8B-B14F-4D97-AF65-F5344CB8AC3E}">
        <p14:creationId xmlns:p14="http://schemas.microsoft.com/office/powerpoint/2010/main" val="1097300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4D7BB-1FF8-4442-B744-6D56CB0B680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5462308-889A-4DE7-AF7A-143BA510A88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D7477BC-F53D-47D2-A3D0-765CD6FC1FBB}"/>
              </a:ext>
            </a:extLst>
          </p:cNvPr>
          <p:cNvSpPr>
            <a:spLocks noGrp="1"/>
          </p:cNvSpPr>
          <p:nvPr>
            <p:ph type="dt" sz="half" idx="10"/>
          </p:nvPr>
        </p:nvSpPr>
        <p:spPr/>
        <p:txBody>
          <a:bodyPr/>
          <a:lstStyle/>
          <a:p>
            <a:fld id="{05E5D5BA-9F63-4E8B-BD34-7E258C67CFEF}" type="datetimeFigureOut">
              <a:rPr lang="en-GB" smtClean="0"/>
              <a:t>12/09/2023</a:t>
            </a:fld>
            <a:endParaRPr lang="en-GB"/>
          </a:p>
        </p:txBody>
      </p:sp>
      <p:sp>
        <p:nvSpPr>
          <p:cNvPr id="5" name="Footer Placeholder 4">
            <a:extLst>
              <a:ext uri="{FF2B5EF4-FFF2-40B4-BE49-F238E27FC236}">
                <a16:creationId xmlns:a16="http://schemas.microsoft.com/office/drawing/2014/main" id="{5E69A539-4380-4764-94ED-A29AA0204B8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9B1C255-DB7B-4961-A425-CB15B2B45DB4}"/>
              </a:ext>
            </a:extLst>
          </p:cNvPr>
          <p:cNvSpPr>
            <a:spLocks noGrp="1"/>
          </p:cNvSpPr>
          <p:nvPr>
            <p:ph type="sldNum" sz="quarter" idx="12"/>
          </p:nvPr>
        </p:nvSpPr>
        <p:spPr/>
        <p:txBody>
          <a:bodyPr/>
          <a:lstStyle/>
          <a:p>
            <a:fld id="{3D78D15B-B600-4EC8-8CA9-9EA23321BA78}" type="slidenum">
              <a:rPr lang="en-GB" smtClean="0"/>
              <a:t>‹#›</a:t>
            </a:fld>
            <a:endParaRPr lang="en-GB"/>
          </a:p>
        </p:txBody>
      </p:sp>
    </p:spTree>
    <p:extLst>
      <p:ext uri="{BB962C8B-B14F-4D97-AF65-F5344CB8AC3E}">
        <p14:creationId xmlns:p14="http://schemas.microsoft.com/office/powerpoint/2010/main" val="896007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92F377B-70FA-49D7-B52E-695A1FDFB5B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9B22066-5C44-4661-90E7-83600BD4B93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14C4914-2A18-4A66-9238-37F3D00E55D5}"/>
              </a:ext>
            </a:extLst>
          </p:cNvPr>
          <p:cNvSpPr>
            <a:spLocks noGrp="1"/>
          </p:cNvSpPr>
          <p:nvPr>
            <p:ph type="dt" sz="half" idx="10"/>
          </p:nvPr>
        </p:nvSpPr>
        <p:spPr/>
        <p:txBody>
          <a:bodyPr/>
          <a:lstStyle/>
          <a:p>
            <a:fld id="{05E5D5BA-9F63-4E8B-BD34-7E258C67CFEF}" type="datetimeFigureOut">
              <a:rPr lang="en-GB" smtClean="0"/>
              <a:t>12/09/2023</a:t>
            </a:fld>
            <a:endParaRPr lang="en-GB"/>
          </a:p>
        </p:txBody>
      </p:sp>
      <p:sp>
        <p:nvSpPr>
          <p:cNvPr id="5" name="Footer Placeholder 4">
            <a:extLst>
              <a:ext uri="{FF2B5EF4-FFF2-40B4-BE49-F238E27FC236}">
                <a16:creationId xmlns:a16="http://schemas.microsoft.com/office/drawing/2014/main" id="{85CF0092-7FB5-451B-8C4A-6B031BBF9F4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9D6DF5-C484-47F2-98E6-85FCB01B047A}"/>
              </a:ext>
            </a:extLst>
          </p:cNvPr>
          <p:cNvSpPr>
            <a:spLocks noGrp="1"/>
          </p:cNvSpPr>
          <p:nvPr>
            <p:ph type="sldNum" sz="quarter" idx="12"/>
          </p:nvPr>
        </p:nvSpPr>
        <p:spPr/>
        <p:txBody>
          <a:bodyPr/>
          <a:lstStyle/>
          <a:p>
            <a:fld id="{3D78D15B-B600-4EC8-8CA9-9EA23321BA78}" type="slidenum">
              <a:rPr lang="en-GB" smtClean="0"/>
              <a:t>‹#›</a:t>
            </a:fld>
            <a:endParaRPr lang="en-GB"/>
          </a:p>
        </p:txBody>
      </p:sp>
    </p:spTree>
    <p:extLst>
      <p:ext uri="{BB962C8B-B14F-4D97-AF65-F5344CB8AC3E}">
        <p14:creationId xmlns:p14="http://schemas.microsoft.com/office/powerpoint/2010/main" val="2195332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30560-278F-467A-B455-43EA4C95CB8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D121681-0E65-44C4-B593-0C0A5527C64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9E1B751-FA3C-47AE-A7FE-12942A7E0105}"/>
              </a:ext>
            </a:extLst>
          </p:cNvPr>
          <p:cNvSpPr>
            <a:spLocks noGrp="1"/>
          </p:cNvSpPr>
          <p:nvPr>
            <p:ph type="dt" sz="half" idx="10"/>
          </p:nvPr>
        </p:nvSpPr>
        <p:spPr/>
        <p:txBody>
          <a:bodyPr/>
          <a:lstStyle/>
          <a:p>
            <a:fld id="{05E5D5BA-9F63-4E8B-BD34-7E258C67CFEF}" type="datetimeFigureOut">
              <a:rPr lang="en-GB" smtClean="0"/>
              <a:t>12/09/2023</a:t>
            </a:fld>
            <a:endParaRPr lang="en-GB"/>
          </a:p>
        </p:txBody>
      </p:sp>
      <p:sp>
        <p:nvSpPr>
          <p:cNvPr id="5" name="Footer Placeholder 4">
            <a:extLst>
              <a:ext uri="{FF2B5EF4-FFF2-40B4-BE49-F238E27FC236}">
                <a16:creationId xmlns:a16="http://schemas.microsoft.com/office/drawing/2014/main" id="{2BAA5E92-F9F2-4CBD-BB77-18AB3D0CCB1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512E26E-C689-496C-A5C0-8FF2FDA5B818}"/>
              </a:ext>
            </a:extLst>
          </p:cNvPr>
          <p:cNvSpPr>
            <a:spLocks noGrp="1"/>
          </p:cNvSpPr>
          <p:nvPr>
            <p:ph type="sldNum" sz="quarter" idx="12"/>
          </p:nvPr>
        </p:nvSpPr>
        <p:spPr/>
        <p:txBody>
          <a:bodyPr/>
          <a:lstStyle/>
          <a:p>
            <a:fld id="{3D78D15B-B600-4EC8-8CA9-9EA23321BA78}" type="slidenum">
              <a:rPr lang="en-GB" smtClean="0"/>
              <a:t>‹#›</a:t>
            </a:fld>
            <a:endParaRPr lang="en-GB"/>
          </a:p>
        </p:txBody>
      </p:sp>
    </p:spTree>
    <p:extLst>
      <p:ext uri="{BB962C8B-B14F-4D97-AF65-F5344CB8AC3E}">
        <p14:creationId xmlns:p14="http://schemas.microsoft.com/office/powerpoint/2010/main" val="2575446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FD1B8B-7702-44EC-8DA0-A00B486BFB4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E1EA06E-38AF-48C0-AF4B-B5D70F4A411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ABD2938-4C15-4986-9E62-ED6CEA613817}"/>
              </a:ext>
            </a:extLst>
          </p:cNvPr>
          <p:cNvSpPr>
            <a:spLocks noGrp="1"/>
          </p:cNvSpPr>
          <p:nvPr>
            <p:ph type="dt" sz="half" idx="10"/>
          </p:nvPr>
        </p:nvSpPr>
        <p:spPr/>
        <p:txBody>
          <a:bodyPr/>
          <a:lstStyle/>
          <a:p>
            <a:fld id="{05E5D5BA-9F63-4E8B-BD34-7E258C67CFEF}" type="datetimeFigureOut">
              <a:rPr lang="en-GB" smtClean="0"/>
              <a:t>12/09/2023</a:t>
            </a:fld>
            <a:endParaRPr lang="en-GB"/>
          </a:p>
        </p:txBody>
      </p:sp>
      <p:sp>
        <p:nvSpPr>
          <p:cNvPr id="5" name="Footer Placeholder 4">
            <a:extLst>
              <a:ext uri="{FF2B5EF4-FFF2-40B4-BE49-F238E27FC236}">
                <a16:creationId xmlns:a16="http://schemas.microsoft.com/office/drawing/2014/main" id="{8FD9B801-CF13-433C-A4E1-B8E58998112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1194C3D-F949-4F06-8BFA-88964A54821B}"/>
              </a:ext>
            </a:extLst>
          </p:cNvPr>
          <p:cNvSpPr>
            <a:spLocks noGrp="1"/>
          </p:cNvSpPr>
          <p:nvPr>
            <p:ph type="sldNum" sz="quarter" idx="12"/>
          </p:nvPr>
        </p:nvSpPr>
        <p:spPr/>
        <p:txBody>
          <a:bodyPr/>
          <a:lstStyle/>
          <a:p>
            <a:fld id="{3D78D15B-B600-4EC8-8CA9-9EA23321BA78}" type="slidenum">
              <a:rPr lang="en-GB" smtClean="0"/>
              <a:t>‹#›</a:t>
            </a:fld>
            <a:endParaRPr lang="en-GB"/>
          </a:p>
        </p:txBody>
      </p:sp>
    </p:spTree>
    <p:extLst>
      <p:ext uri="{BB962C8B-B14F-4D97-AF65-F5344CB8AC3E}">
        <p14:creationId xmlns:p14="http://schemas.microsoft.com/office/powerpoint/2010/main" val="512720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26924-44F1-4A9B-A555-7AE02EBB5F7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ACD6E55-AB78-41B8-8C5F-0DBE4B3CA61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0D59C01-9F44-4BB1-BFA1-8D31EB76A4F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8C84501-90E9-4B89-AE95-6EA417E9596D}"/>
              </a:ext>
            </a:extLst>
          </p:cNvPr>
          <p:cNvSpPr>
            <a:spLocks noGrp="1"/>
          </p:cNvSpPr>
          <p:nvPr>
            <p:ph type="dt" sz="half" idx="10"/>
          </p:nvPr>
        </p:nvSpPr>
        <p:spPr/>
        <p:txBody>
          <a:bodyPr/>
          <a:lstStyle/>
          <a:p>
            <a:fld id="{05E5D5BA-9F63-4E8B-BD34-7E258C67CFEF}" type="datetimeFigureOut">
              <a:rPr lang="en-GB" smtClean="0"/>
              <a:t>12/09/2023</a:t>
            </a:fld>
            <a:endParaRPr lang="en-GB"/>
          </a:p>
        </p:txBody>
      </p:sp>
      <p:sp>
        <p:nvSpPr>
          <p:cNvPr id="6" name="Footer Placeholder 5">
            <a:extLst>
              <a:ext uri="{FF2B5EF4-FFF2-40B4-BE49-F238E27FC236}">
                <a16:creationId xmlns:a16="http://schemas.microsoft.com/office/drawing/2014/main" id="{ACD413A0-9B8A-49C5-A89A-CB5AA1B9859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AA0D7A7-33B0-42C2-8F77-115408E370FB}"/>
              </a:ext>
            </a:extLst>
          </p:cNvPr>
          <p:cNvSpPr>
            <a:spLocks noGrp="1"/>
          </p:cNvSpPr>
          <p:nvPr>
            <p:ph type="sldNum" sz="quarter" idx="12"/>
          </p:nvPr>
        </p:nvSpPr>
        <p:spPr/>
        <p:txBody>
          <a:bodyPr/>
          <a:lstStyle/>
          <a:p>
            <a:fld id="{3D78D15B-B600-4EC8-8CA9-9EA23321BA78}" type="slidenum">
              <a:rPr lang="en-GB" smtClean="0"/>
              <a:t>‹#›</a:t>
            </a:fld>
            <a:endParaRPr lang="en-GB"/>
          </a:p>
        </p:txBody>
      </p:sp>
    </p:spTree>
    <p:extLst>
      <p:ext uri="{BB962C8B-B14F-4D97-AF65-F5344CB8AC3E}">
        <p14:creationId xmlns:p14="http://schemas.microsoft.com/office/powerpoint/2010/main" val="2505229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20626-E1B3-44F2-BC8A-C6CA0B0CE31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181368F-7E20-4049-A877-D5AFACACB0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CC2C7C7-DB09-4261-A086-090866A9BD5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9603A30-6D13-4D43-B13D-830E8E52896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D0E7E54-D8BC-4F35-9493-DF570F4EB54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CB712B9-090B-4A79-BAD2-0040018FDE7E}"/>
              </a:ext>
            </a:extLst>
          </p:cNvPr>
          <p:cNvSpPr>
            <a:spLocks noGrp="1"/>
          </p:cNvSpPr>
          <p:nvPr>
            <p:ph type="dt" sz="half" idx="10"/>
          </p:nvPr>
        </p:nvSpPr>
        <p:spPr/>
        <p:txBody>
          <a:bodyPr/>
          <a:lstStyle/>
          <a:p>
            <a:fld id="{05E5D5BA-9F63-4E8B-BD34-7E258C67CFEF}" type="datetimeFigureOut">
              <a:rPr lang="en-GB" smtClean="0"/>
              <a:t>12/09/2023</a:t>
            </a:fld>
            <a:endParaRPr lang="en-GB"/>
          </a:p>
        </p:txBody>
      </p:sp>
      <p:sp>
        <p:nvSpPr>
          <p:cNvPr id="8" name="Footer Placeholder 7">
            <a:extLst>
              <a:ext uri="{FF2B5EF4-FFF2-40B4-BE49-F238E27FC236}">
                <a16:creationId xmlns:a16="http://schemas.microsoft.com/office/drawing/2014/main" id="{6F287A23-A01A-4AAB-A52B-82E9DAB6C81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CFE82C1-CA26-4847-B0BF-770EDC8C9BE0}"/>
              </a:ext>
            </a:extLst>
          </p:cNvPr>
          <p:cNvSpPr>
            <a:spLocks noGrp="1"/>
          </p:cNvSpPr>
          <p:nvPr>
            <p:ph type="sldNum" sz="quarter" idx="12"/>
          </p:nvPr>
        </p:nvSpPr>
        <p:spPr/>
        <p:txBody>
          <a:bodyPr/>
          <a:lstStyle/>
          <a:p>
            <a:fld id="{3D78D15B-B600-4EC8-8CA9-9EA23321BA78}" type="slidenum">
              <a:rPr lang="en-GB" smtClean="0"/>
              <a:t>‹#›</a:t>
            </a:fld>
            <a:endParaRPr lang="en-GB"/>
          </a:p>
        </p:txBody>
      </p:sp>
    </p:spTree>
    <p:extLst>
      <p:ext uri="{BB962C8B-B14F-4D97-AF65-F5344CB8AC3E}">
        <p14:creationId xmlns:p14="http://schemas.microsoft.com/office/powerpoint/2010/main" val="4092126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74F95-D01B-4B74-BFC9-D5E36E298F1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5952291-4D94-42BE-805C-D701FF510286}"/>
              </a:ext>
            </a:extLst>
          </p:cNvPr>
          <p:cNvSpPr>
            <a:spLocks noGrp="1"/>
          </p:cNvSpPr>
          <p:nvPr>
            <p:ph type="dt" sz="half" idx="10"/>
          </p:nvPr>
        </p:nvSpPr>
        <p:spPr/>
        <p:txBody>
          <a:bodyPr/>
          <a:lstStyle/>
          <a:p>
            <a:fld id="{05E5D5BA-9F63-4E8B-BD34-7E258C67CFEF}" type="datetimeFigureOut">
              <a:rPr lang="en-GB" smtClean="0"/>
              <a:t>12/09/2023</a:t>
            </a:fld>
            <a:endParaRPr lang="en-GB"/>
          </a:p>
        </p:txBody>
      </p:sp>
      <p:sp>
        <p:nvSpPr>
          <p:cNvPr id="4" name="Footer Placeholder 3">
            <a:extLst>
              <a:ext uri="{FF2B5EF4-FFF2-40B4-BE49-F238E27FC236}">
                <a16:creationId xmlns:a16="http://schemas.microsoft.com/office/drawing/2014/main" id="{BE00747F-C377-4741-A341-AC8D7721954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27EA090-4E06-462A-AAD9-2528E52605E0}"/>
              </a:ext>
            </a:extLst>
          </p:cNvPr>
          <p:cNvSpPr>
            <a:spLocks noGrp="1"/>
          </p:cNvSpPr>
          <p:nvPr>
            <p:ph type="sldNum" sz="quarter" idx="12"/>
          </p:nvPr>
        </p:nvSpPr>
        <p:spPr/>
        <p:txBody>
          <a:bodyPr/>
          <a:lstStyle/>
          <a:p>
            <a:fld id="{3D78D15B-B600-4EC8-8CA9-9EA23321BA78}" type="slidenum">
              <a:rPr lang="en-GB" smtClean="0"/>
              <a:t>‹#›</a:t>
            </a:fld>
            <a:endParaRPr lang="en-GB"/>
          </a:p>
        </p:txBody>
      </p:sp>
    </p:spTree>
    <p:extLst>
      <p:ext uri="{BB962C8B-B14F-4D97-AF65-F5344CB8AC3E}">
        <p14:creationId xmlns:p14="http://schemas.microsoft.com/office/powerpoint/2010/main" val="3338397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0D9DB9-6E13-43D0-A04C-603E31157A3B}"/>
              </a:ext>
            </a:extLst>
          </p:cNvPr>
          <p:cNvSpPr>
            <a:spLocks noGrp="1"/>
          </p:cNvSpPr>
          <p:nvPr>
            <p:ph type="dt" sz="half" idx="10"/>
          </p:nvPr>
        </p:nvSpPr>
        <p:spPr/>
        <p:txBody>
          <a:bodyPr/>
          <a:lstStyle/>
          <a:p>
            <a:fld id="{05E5D5BA-9F63-4E8B-BD34-7E258C67CFEF}" type="datetimeFigureOut">
              <a:rPr lang="en-GB" smtClean="0"/>
              <a:t>12/09/2023</a:t>
            </a:fld>
            <a:endParaRPr lang="en-GB"/>
          </a:p>
        </p:txBody>
      </p:sp>
      <p:sp>
        <p:nvSpPr>
          <p:cNvPr id="3" name="Footer Placeholder 2">
            <a:extLst>
              <a:ext uri="{FF2B5EF4-FFF2-40B4-BE49-F238E27FC236}">
                <a16:creationId xmlns:a16="http://schemas.microsoft.com/office/drawing/2014/main" id="{DD259E14-510B-4102-A29C-ECD9FE55C5A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EEE3CC3-53B6-4387-9B49-BC7072058558}"/>
              </a:ext>
            </a:extLst>
          </p:cNvPr>
          <p:cNvSpPr>
            <a:spLocks noGrp="1"/>
          </p:cNvSpPr>
          <p:nvPr>
            <p:ph type="sldNum" sz="quarter" idx="12"/>
          </p:nvPr>
        </p:nvSpPr>
        <p:spPr/>
        <p:txBody>
          <a:bodyPr/>
          <a:lstStyle/>
          <a:p>
            <a:fld id="{3D78D15B-B600-4EC8-8CA9-9EA23321BA78}" type="slidenum">
              <a:rPr lang="en-GB" smtClean="0"/>
              <a:t>‹#›</a:t>
            </a:fld>
            <a:endParaRPr lang="en-GB"/>
          </a:p>
        </p:txBody>
      </p:sp>
    </p:spTree>
    <p:extLst>
      <p:ext uri="{BB962C8B-B14F-4D97-AF65-F5344CB8AC3E}">
        <p14:creationId xmlns:p14="http://schemas.microsoft.com/office/powerpoint/2010/main" val="2560752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16085-9E57-4284-85B5-07A2890D71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44258D2-1C8A-4E36-B71C-F9BD46BC34E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B6A1B01-AAEA-438A-85F6-E8D07C6A5D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2FC96F3-C460-48BF-A873-A1712D73CBCD}"/>
              </a:ext>
            </a:extLst>
          </p:cNvPr>
          <p:cNvSpPr>
            <a:spLocks noGrp="1"/>
          </p:cNvSpPr>
          <p:nvPr>
            <p:ph type="dt" sz="half" idx="10"/>
          </p:nvPr>
        </p:nvSpPr>
        <p:spPr/>
        <p:txBody>
          <a:bodyPr/>
          <a:lstStyle/>
          <a:p>
            <a:fld id="{05E5D5BA-9F63-4E8B-BD34-7E258C67CFEF}" type="datetimeFigureOut">
              <a:rPr lang="en-GB" smtClean="0"/>
              <a:t>12/09/2023</a:t>
            </a:fld>
            <a:endParaRPr lang="en-GB"/>
          </a:p>
        </p:txBody>
      </p:sp>
      <p:sp>
        <p:nvSpPr>
          <p:cNvPr id="6" name="Footer Placeholder 5">
            <a:extLst>
              <a:ext uri="{FF2B5EF4-FFF2-40B4-BE49-F238E27FC236}">
                <a16:creationId xmlns:a16="http://schemas.microsoft.com/office/drawing/2014/main" id="{C61CF413-50E4-4B28-B598-815B28E4FF9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C560F46-47E7-44E7-A4C5-F4CE4C33E757}"/>
              </a:ext>
            </a:extLst>
          </p:cNvPr>
          <p:cNvSpPr>
            <a:spLocks noGrp="1"/>
          </p:cNvSpPr>
          <p:nvPr>
            <p:ph type="sldNum" sz="quarter" idx="12"/>
          </p:nvPr>
        </p:nvSpPr>
        <p:spPr/>
        <p:txBody>
          <a:bodyPr/>
          <a:lstStyle/>
          <a:p>
            <a:fld id="{3D78D15B-B600-4EC8-8CA9-9EA23321BA78}" type="slidenum">
              <a:rPr lang="en-GB" smtClean="0"/>
              <a:t>‹#›</a:t>
            </a:fld>
            <a:endParaRPr lang="en-GB"/>
          </a:p>
        </p:txBody>
      </p:sp>
    </p:spTree>
    <p:extLst>
      <p:ext uri="{BB962C8B-B14F-4D97-AF65-F5344CB8AC3E}">
        <p14:creationId xmlns:p14="http://schemas.microsoft.com/office/powerpoint/2010/main" val="3743403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B49F9-EB33-493D-ADF4-9C31FD7423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3800C8B-A654-4974-A362-4E5BAB7CFB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7F4415C-19BB-4581-9CD3-5F0A806598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8FBFC61-E74A-4A7A-AF38-A2835FB01AB9}"/>
              </a:ext>
            </a:extLst>
          </p:cNvPr>
          <p:cNvSpPr>
            <a:spLocks noGrp="1"/>
          </p:cNvSpPr>
          <p:nvPr>
            <p:ph type="dt" sz="half" idx="10"/>
          </p:nvPr>
        </p:nvSpPr>
        <p:spPr/>
        <p:txBody>
          <a:bodyPr/>
          <a:lstStyle/>
          <a:p>
            <a:fld id="{05E5D5BA-9F63-4E8B-BD34-7E258C67CFEF}" type="datetimeFigureOut">
              <a:rPr lang="en-GB" smtClean="0"/>
              <a:t>12/09/2023</a:t>
            </a:fld>
            <a:endParaRPr lang="en-GB"/>
          </a:p>
        </p:txBody>
      </p:sp>
      <p:sp>
        <p:nvSpPr>
          <p:cNvPr id="6" name="Footer Placeholder 5">
            <a:extLst>
              <a:ext uri="{FF2B5EF4-FFF2-40B4-BE49-F238E27FC236}">
                <a16:creationId xmlns:a16="http://schemas.microsoft.com/office/drawing/2014/main" id="{BA055256-0991-4CBF-A816-78BCC3301C3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78BFDDC-A79E-420A-9537-BCC81FE1DF67}"/>
              </a:ext>
            </a:extLst>
          </p:cNvPr>
          <p:cNvSpPr>
            <a:spLocks noGrp="1"/>
          </p:cNvSpPr>
          <p:nvPr>
            <p:ph type="sldNum" sz="quarter" idx="12"/>
          </p:nvPr>
        </p:nvSpPr>
        <p:spPr/>
        <p:txBody>
          <a:bodyPr/>
          <a:lstStyle/>
          <a:p>
            <a:fld id="{3D78D15B-B600-4EC8-8CA9-9EA23321BA78}" type="slidenum">
              <a:rPr lang="en-GB" smtClean="0"/>
              <a:t>‹#›</a:t>
            </a:fld>
            <a:endParaRPr lang="en-GB"/>
          </a:p>
        </p:txBody>
      </p:sp>
    </p:spTree>
    <p:extLst>
      <p:ext uri="{BB962C8B-B14F-4D97-AF65-F5344CB8AC3E}">
        <p14:creationId xmlns:p14="http://schemas.microsoft.com/office/powerpoint/2010/main" val="1940679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0"/>
                <a:lumOff val="100000"/>
              </a:schemeClr>
            </a:gs>
            <a:gs pos="18000">
              <a:schemeClr val="accent5">
                <a:lumMod val="0"/>
                <a:lumOff val="100000"/>
              </a:schemeClr>
            </a:gs>
            <a:gs pos="100000">
              <a:schemeClr val="accent5">
                <a:lumMod val="100000"/>
                <a:alpha val="76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F99A850-57DD-4AB5-B961-029BBC0D907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228AFB7-5EED-42DA-BEFF-087978DFC74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67AABE0-E4BE-4FAB-8E9E-3090640F607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E5D5BA-9F63-4E8B-BD34-7E258C67CFEF}" type="datetimeFigureOut">
              <a:rPr lang="en-GB" smtClean="0"/>
              <a:t>12/09/2023</a:t>
            </a:fld>
            <a:endParaRPr lang="en-GB"/>
          </a:p>
        </p:txBody>
      </p:sp>
      <p:sp>
        <p:nvSpPr>
          <p:cNvPr id="5" name="Footer Placeholder 4">
            <a:extLst>
              <a:ext uri="{FF2B5EF4-FFF2-40B4-BE49-F238E27FC236}">
                <a16:creationId xmlns:a16="http://schemas.microsoft.com/office/drawing/2014/main" id="{3B54D6F5-CD35-4656-9798-C4B3CE0CBC3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6EEBC97-2F9E-4230-BF37-B6C5E7F1A72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78D15B-B600-4EC8-8CA9-9EA23321BA78}" type="slidenum">
              <a:rPr lang="en-GB" smtClean="0"/>
              <a:t>‹#›</a:t>
            </a:fld>
            <a:endParaRPr lang="en-GB"/>
          </a:p>
        </p:txBody>
      </p:sp>
    </p:spTree>
    <p:extLst>
      <p:ext uri="{BB962C8B-B14F-4D97-AF65-F5344CB8AC3E}">
        <p14:creationId xmlns:p14="http://schemas.microsoft.com/office/powerpoint/2010/main" val="28616326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A6CD3-B4D9-4C6C-A141-E86079BEABCB}"/>
              </a:ext>
            </a:extLst>
          </p:cNvPr>
          <p:cNvSpPr>
            <a:spLocks noGrp="1"/>
          </p:cNvSpPr>
          <p:nvPr>
            <p:ph type="ctrTitle"/>
          </p:nvPr>
        </p:nvSpPr>
        <p:spPr/>
        <p:txBody>
          <a:bodyPr>
            <a:normAutofit/>
          </a:bodyPr>
          <a:lstStyle/>
          <a:p>
            <a:r>
              <a:rPr lang="en-GB" sz="16600" dirty="0"/>
              <a:t>Year 5</a:t>
            </a:r>
          </a:p>
        </p:txBody>
      </p:sp>
      <p:sp>
        <p:nvSpPr>
          <p:cNvPr id="3" name="Subtitle 2">
            <a:extLst>
              <a:ext uri="{FF2B5EF4-FFF2-40B4-BE49-F238E27FC236}">
                <a16:creationId xmlns:a16="http://schemas.microsoft.com/office/drawing/2014/main" id="{718D2499-7F63-4F3A-ADCE-E6724958F46C}"/>
              </a:ext>
            </a:extLst>
          </p:cNvPr>
          <p:cNvSpPr>
            <a:spLocks noGrp="1"/>
          </p:cNvSpPr>
          <p:nvPr>
            <p:ph type="subTitle" idx="1"/>
          </p:nvPr>
        </p:nvSpPr>
        <p:spPr>
          <a:xfrm>
            <a:off x="1524000" y="3602038"/>
            <a:ext cx="9144000" cy="2072369"/>
          </a:xfrm>
        </p:spPr>
        <p:txBody>
          <a:bodyPr>
            <a:normAutofit/>
          </a:bodyPr>
          <a:lstStyle/>
          <a:p>
            <a:r>
              <a:rPr lang="en-GB" sz="3600" dirty="0"/>
              <a:t>Mr Wheeldon – 5A</a:t>
            </a:r>
          </a:p>
          <a:p>
            <a:r>
              <a:rPr lang="en-GB" sz="3600" dirty="0"/>
              <a:t>Miss Cawley – 5B</a:t>
            </a:r>
          </a:p>
          <a:p>
            <a:r>
              <a:rPr lang="en-GB" sz="3600" dirty="0"/>
              <a:t>Miss Calderbank – 5C</a:t>
            </a:r>
          </a:p>
        </p:txBody>
      </p:sp>
    </p:spTree>
    <p:extLst>
      <p:ext uri="{BB962C8B-B14F-4D97-AF65-F5344CB8AC3E}">
        <p14:creationId xmlns:p14="http://schemas.microsoft.com/office/powerpoint/2010/main" val="19586468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E3D0F-42F5-4C22-9371-24653B29E60C}"/>
              </a:ext>
            </a:extLst>
          </p:cNvPr>
          <p:cNvSpPr>
            <a:spLocks noGrp="1"/>
          </p:cNvSpPr>
          <p:nvPr>
            <p:ph type="title"/>
          </p:nvPr>
        </p:nvSpPr>
        <p:spPr/>
        <p:txBody>
          <a:bodyPr/>
          <a:lstStyle/>
          <a:p>
            <a:pPr algn="ctr"/>
            <a:r>
              <a:rPr lang="en-GB" dirty="0"/>
              <a:t>Communication </a:t>
            </a:r>
          </a:p>
        </p:txBody>
      </p:sp>
      <p:sp>
        <p:nvSpPr>
          <p:cNvPr id="3" name="Content Placeholder 2">
            <a:extLst>
              <a:ext uri="{FF2B5EF4-FFF2-40B4-BE49-F238E27FC236}">
                <a16:creationId xmlns:a16="http://schemas.microsoft.com/office/drawing/2014/main" id="{5288735C-8A43-4C43-8D2F-C8C767FA88C1}"/>
              </a:ext>
            </a:extLst>
          </p:cNvPr>
          <p:cNvSpPr>
            <a:spLocks noGrp="1"/>
          </p:cNvSpPr>
          <p:nvPr>
            <p:ph idx="1"/>
          </p:nvPr>
        </p:nvSpPr>
        <p:spPr/>
        <p:txBody>
          <a:bodyPr/>
          <a:lstStyle/>
          <a:p>
            <a:r>
              <a:rPr lang="en-GB" dirty="0"/>
              <a:t>Subject overviews on school website</a:t>
            </a:r>
          </a:p>
          <a:p>
            <a:r>
              <a:rPr lang="en-GB" dirty="0"/>
              <a:t>Half termly updates sent out</a:t>
            </a:r>
          </a:p>
          <a:p>
            <a:r>
              <a:rPr lang="en-GB" dirty="0"/>
              <a:t>Weekly newsletters with trip information etc</a:t>
            </a:r>
          </a:p>
          <a:p>
            <a:r>
              <a:rPr lang="en-GB" dirty="0"/>
              <a:t>Email inbox@......with any queries</a:t>
            </a:r>
          </a:p>
        </p:txBody>
      </p:sp>
    </p:spTree>
    <p:extLst>
      <p:ext uri="{BB962C8B-B14F-4D97-AF65-F5344CB8AC3E}">
        <p14:creationId xmlns:p14="http://schemas.microsoft.com/office/powerpoint/2010/main" val="16400625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C7365-475D-4088-A7F5-5E36156DB86E}"/>
              </a:ext>
            </a:extLst>
          </p:cNvPr>
          <p:cNvSpPr>
            <a:spLocks noGrp="1"/>
          </p:cNvSpPr>
          <p:nvPr>
            <p:ph type="title"/>
          </p:nvPr>
        </p:nvSpPr>
        <p:spPr/>
        <p:txBody>
          <a:bodyPr/>
          <a:lstStyle/>
          <a:p>
            <a:pPr algn="ctr"/>
            <a:r>
              <a:rPr lang="en-GB" dirty="0"/>
              <a:t>RSE</a:t>
            </a:r>
          </a:p>
        </p:txBody>
      </p:sp>
      <p:sp>
        <p:nvSpPr>
          <p:cNvPr id="3" name="Content Placeholder 2">
            <a:extLst>
              <a:ext uri="{FF2B5EF4-FFF2-40B4-BE49-F238E27FC236}">
                <a16:creationId xmlns:a16="http://schemas.microsoft.com/office/drawing/2014/main" id="{754DC252-D77D-43EA-9C2A-4A50949E7EA6}"/>
              </a:ext>
            </a:extLst>
          </p:cNvPr>
          <p:cNvSpPr>
            <a:spLocks noGrp="1"/>
          </p:cNvSpPr>
          <p:nvPr>
            <p:ph idx="1"/>
          </p:nvPr>
        </p:nvSpPr>
        <p:spPr/>
        <p:txBody>
          <a:bodyPr/>
          <a:lstStyle/>
          <a:p>
            <a:r>
              <a:rPr lang="en-GB" dirty="0"/>
              <a:t>RSE units taught Summer 2</a:t>
            </a:r>
          </a:p>
          <a:p>
            <a:r>
              <a:rPr lang="en-GB" dirty="0"/>
              <a:t>Information including </a:t>
            </a:r>
            <a:r>
              <a:rPr lang="en-GB" dirty="0" err="1"/>
              <a:t>powerpoint</a:t>
            </a:r>
            <a:r>
              <a:rPr lang="en-GB" dirty="0"/>
              <a:t>, leaflets, FAQs to be sent out in March/April</a:t>
            </a:r>
          </a:p>
          <a:p>
            <a:r>
              <a:rPr lang="en-GB" dirty="0"/>
              <a:t>Parents will be invited to a workshop where year group plans and resources can be seen and discussed – this </a:t>
            </a:r>
            <a:r>
              <a:rPr lang="en-GB"/>
              <a:t>information cannot be sent home</a:t>
            </a:r>
            <a:endParaRPr lang="en-GB" dirty="0"/>
          </a:p>
          <a:p>
            <a:r>
              <a:rPr lang="en-GB" dirty="0" err="1"/>
              <a:t>Opt</a:t>
            </a:r>
            <a:r>
              <a:rPr lang="en-GB" dirty="0"/>
              <a:t> outs are 1 lesson only for years 4, 5 and 6</a:t>
            </a:r>
          </a:p>
        </p:txBody>
      </p:sp>
    </p:spTree>
    <p:extLst>
      <p:ext uri="{BB962C8B-B14F-4D97-AF65-F5344CB8AC3E}">
        <p14:creationId xmlns:p14="http://schemas.microsoft.com/office/powerpoint/2010/main" val="1216394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BA3F9D-64E1-445F-A74F-3243981037A4}"/>
              </a:ext>
            </a:extLst>
          </p:cNvPr>
          <p:cNvSpPr>
            <a:spLocks noGrp="1"/>
          </p:cNvSpPr>
          <p:nvPr>
            <p:ph type="title"/>
          </p:nvPr>
        </p:nvSpPr>
        <p:spPr>
          <a:xfrm>
            <a:off x="374560" y="468156"/>
            <a:ext cx="10688392" cy="5232370"/>
          </a:xfrm>
        </p:spPr>
        <p:txBody>
          <a:bodyPr>
            <a:normAutofit/>
          </a:bodyPr>
          <a:lstStyle/>
          <a:p>
            <a:r>
              <a:rPr lang="en-GB" u="sng" dirty="0"/>
              <a:t>Expectations</a:t>
            </a:r>
            <a:br>
              <a:rPr lang="en-GB" dirty="0"/>
            </a:br>
            <a:r>
              <a:rPr lang="en-GB" dirty="0"/>
              <a:t>We continue to have high expectations of our children’s behaviour during lessons and their presentation in books. </a:t>
            </a:r>
            <a:br>
              <a:rPr lang="en-GB" dirty="0"/>
            </a:br>
            <a:r>
              <a:rPr lang="en-GB" dirty="0"/>
              <a:t>Each class has agreed on their rights respecting charter which will underpin conversations regarding choices.</a:t>
            </a:r>
          </a:p>
        </p:txBody>
      </p:sp>
    </p:spTree>
    <p:extLst>
      <p:ext uri="{BB962C8B-B14F-4D97-AF65-F5344CB8AC3E}">
        <p14:creationId xmlns:p14="http://schemas.microsoft.com/office/powerpoint/2010/main" val="3635676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D9092-660A-4EFE-BDC8-E66F06B6E89A}"/>
              </a:ext>
            </a:extLst>
          </p:cNvPr>
          <p:cNvSpPr>
            <a:spLocks noGrp="1"/>
          </p:cNvSpPr>
          <p:nvPr>
            <p:ph type="title"/>
          </p:nvPr>
        </p:nvSpPr>
        <p:spPr>
          <a:xfrm>
            <a:off x="374560" y="338523"/>
            <a:ext cx="10515600" cy="6180954"/>
          </a:xfrm>
        </p:spPr>
        <p:txBody>
          <a:bodyPr/>
          <a:lstStyle/>
          <a:p>
            <a:r>
              <a:rPr lang="en-GB" u="sng" dirty="0"/>
              <a:t>Flexible grouping</a:t>
            </a:r>
            <a:br>
              <a:rPr lang="en-GB" dirty="0"/>
            </a:br>
            <a:r>
              <a:rPr lang="en-GB" dirty="0"/>
              <a:t>This year we are adapting a flexible grouping approach to learning. This should minimise the amount of children moving classrooms but maximise support available during lessons. We endeavour to ensure that all children are with their class teacher for the majority of the day. Year 5 will meet regularly to discuss groupings and progress.</a:t>
            </a:r>
          </a:p>
        </p:txBody>
      </p:sp>
    </p:spTree>
    <p:extLst>
      <p:ext uri="{BB962C8B-B14F-4D97-AF65-F5344CB8AC3E}">
        <p14:creationId xmlns:p14="http://schemas.microsoft.com/office/powerpoint/2010/main" val="2581262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0E141F-B1FE-44F7-BC59-B3E8EB5B90E2}"/>
              </a:ext>
            </a:extLst>
          </p:cNvPr>
          <p:cNvSpPr>
            <a:spLocks noGrp="1"/>
          </p:cNvSpPr>
          <p:nvPr>
            <p:ph type="title"/>
          </p:nvPr>
        </p:nvSpPr>
        <p:spPr>
          <a:xfrm>
            <a:off x="838200" y="365125"/>
            <a:ext cx="10515600" cy="5907488"/>
          </a:xfrm>
        </p:spPr>
        <p:txBody>
          <a:bodyPr>
            <a:normAutofit/>
          </a:bodyPr>
          <a:lstStyle/>
          <a:p>
            <a:r>
              <a:rPr lang="en-GB" sz="6600" u="sng" dirty="0"/>
              <a:t>Indoor PE</a:t>
            </a:r>
            <a:br>
              <a:rPr lang="en-GB" dirty="0"/>
            </a:br>
            <a:r>
              <a:rPr lang="en-GB" dirty="0"/>
              <a:t>5A – Tuesday</a:t>
            </a:r>
            <a:br>
              <a:rPr lang="en-GB" dirty="0"/>
            </a:br>
            <a:r>
              <a:rPr lang="en-GB" dirty="0"/>
              <a:t>5B – Wednesday</a:t>
            </a:r>
            <a:br>
              <a:rPr lang="en-GB" dirty="0"/>
            </a:br>
            <a:r>
              <a:rPr lang="en-GB" dirty="0"/>
              <a:t>5C – Thursday</a:t>
            </a:r>
            <a:br>
              <a:rPr lang="en-GB" dirty="0"/>
            </a:br>
            <a:br>
              <a:rPr lang="en-GB" dirty="0"/>
            </a:br>
            <a:r>
              <a:rPr lang="en-GB" dirty="0"/>
              <a:t>Kit: Please ensure children wear their indoor PE kit on their class indoor PE day.</a:t>
            </a:r>
          </a:p>
        </p:txBody>
      </p:sp>
    </p:spTree>
    <p:extLst>
      <p:ext uri="{BB962C8B-B14F-4D97-AF65-F5344CB8AC3E}">
        <p14:creationId xmlns:p14="http://schemas.microsoft.com/office/powerpoint/2010/main" val="3147240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30518-D0AD-4DD0-95D7-CC634A2DE2C1}"/>
              </a:ext>
            </a:extLst>
          </p:cNvPr>
          <p:cNvSpPr>
            <a:spLocks noGrp="1"/>
          </p:cNvSpPr>
          <p:nvPr>
            <p:ph type="title"/>
          </p:nvPr>
        </p:nvSpPr>
        <p:spPr>
          <a:xfrm>
            <a:off x="838200" y="365125"/>
            <a:ext cx="10515600" cy="5676752"/>
          </a:xfrm>
        </p:spPr>
        <p:txBody>
          <a:bodyPr>
            <a:normAutofit/>
          </a:bodyPr>
          <a:lstStyle/>
          <a:p>
            <a:r>
              <a:rPr lang="en-GB" sz="5400" u="sng" dirty="0"/>
              <a:t>Carousel</a:t>
            </a:r>
            <a:br>
              <a:rPr lang="en-GB" dirty="0"/>
            </a:br>
            <a:r>
              <a:rPr lang="en-GB" dirty="0"/>
              <a:t>Outdoor PE with Mr. Bentley will be on Friday morning, please send children in wearing their outdoor PE kit with suitable shoes and a coat.</a:t>
            </a:r>
            <a:br>
              <a:rPr lang="en-GB" dirty="0"/>
            </a:br>
            <a:br>
              <a:rPr lang="en-GB" dirty="0"/>
            </a:br>
            <a:r>
              <a:rPr lang="en-GB" dirty="0"/>
              <a:t>The carousel will include PE, Art and Spanish. Music will be taught by class teachers during the week.</a:t>
            </a:r>
          </a:p>
        </p:txBody>
      </p:sp>
    </p:spTree>
    <p:extLst>
      <p:ext uri="{BB962C8B-B14F-4D97-AF65-F5344CB8AC3E}">
        <p14:creationId xmlns:p14="http://schemas.microsoft.com/office/powerpoint/2010/main" val="633133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18C9D-EF29-437C-870E-A2C326CB97DF}"/>
              </a:ext>
            </a:extLst>
          </p:cNvPr>
          <p:cNvSpPr>
            <a:spLocks noGrp="1"/>
          </p:cNvSpPr>
          <p:nvPr>
            <p:ph type="title"/>
          </p:nvPr>
        </p:nvSpPr>
        <p:spPr>
          <a:xfrm>
            <a:off x="264919" y="365125"/>
            <a:ext cx="11733375" cy="5924580"/>
          </a:xfrm>
        </p:spPr>
        <p:txBody>
          <a:bodyPr>
            <a:noAutofit/>
          </a:bodyPr>
          <a:lstStyle/>
          <a:p>
            <a:r>
              <a:rPr lang="en-GB" sz="3600" u="sng" dirty="0"/>
              <a:t>Trips</a:t>
            </a:r>
            <a:br>
              <a:rPr lang="en-GB" sz="3600" dirty="0"/>
            </a:br>
            <a:r>
              <a:rPr lang="en-GB" sz="3600" dirty="0"/>
              <a:t>In Autumn term we have arranged a Year 5 trip to Quarry Bank Mill linking to our History topic Victorian Manchester.</a:t>
            </a:r>
            <a:br>
              <a:rPr lang="en-GB" sz="3600" dirty="0"/>
            </a:br>
            <a:br>
              <a:rPr lang="en-GB" sz="3600" dirty="0"/>
            </a:br>
            <a:r>
              <a:rPr lang="en-GB" sz="3600" dirty="0"/>
              <a:t>In Spring, we will be visiting a local Gurdwara linking to our RE. Over the Spring term we will also be working with Mel Jordan from CHS on a Shakespeare production.</a:t>
            </a:r>
            <a:br>
              <a:rPr lang="en-GB" sz="3600" dirty="0"/>
            </a:br>
            <a:br>
              <a:rPr lang="en-GB" sz="3600" dirty="0"/>
            </a:br>
            <a:r>
              <a:rPr lang="en-GB" sz="3600" dirty="0"/>
              <a:t>In Summer, we are hoping to visit Stockport Air raid shelter linking with our WW2 topic. We will also have a transition day at CHS.</a:t>
            </a:r>
            <a:br>
              <a:rPr lang="en-GB" sz="3600" dirty="0"/>
            </a:br>
            <a:r>
              <a:rPr lang="en-GB" sz="3600" dirty="0"/>
              <a:t>We also hope to visit Sea life to link with out Science topic.</a:t>
            </a:r>
          </a:p>
        </p:txBody>
      </p:sp>
    </p:spTree>
    <p:extLst>
      <p:ext uri="{BB962C8B-B14F-4D97-AF65-F5344CB8AC3E}">
        <p14:creationId xmlns:p14="http://schemas.microsoft.com/office/powerpoint/2010/main" val="322672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0F669-23E8-4277-89B7-C8EB85BE9D03}"/>
              </a:ext>
            </a:extLst>
          </p:cNvPr>
          <p:cNvSpPr>
            <a:spLocks noGrp="1"/>
          </p:cNvSpPr>
          <p:nvPr>
            <p:ph type="title"/>
          </p:nvPr>
        </p:nvSpPr>
        <p:spPr>
          <a:xfrm>
            <a:off x="838200" y="365125"/>
            <a:ext cx="10515600" cy="6078404"/>
          </a:xfrm>
        </p:spPr>
        <p:txBody>
          <a:bodyPr>
            <a:normAutofit/>
          </a:bodyPr>
          <a:lstStyle/>
          <a:p>
            <a:r>
              <a:rPr lang="en-GB" u="sng" dirty="0"/>
              <a:t>Homework</a:t>
            </a:r>
            <a:br>
              <a:rPr lang="en-GB" dirty="0"/>
            </a:br>
            <a:r>
              <a:rPr lang="en-GB" dirty="0" err="1"/>
              <a:t>Homework</a:t>
            </a:r>
            <a:r>
              <a:rPr lang="en-GB" dirty="0"/>
              <a:t> remains optional but we advise grown ups encourage participation.</a:t>
            </a:r>
            <a:br>
              <a:rPr lang="en-GB" dirty="0"/>
            </a:br>
            <a:br>
              <a:rPr lang="en-GB" dirty="0"/>
            </a:br>
            <a:r>
              <a:rPr lang="en-GB" dirty="0"/>
              <a:t>We are continuing to encourage daily reading and we will be sending home book banded books where appropriate. All children will have a chance to borrow the Year 5 40 books and a reading journal.</a:t>
            </a:r>
          </a:p>
        </p:txBody>
      </p:sp>
    </p:spTree>
    <p:extLst>
      <p:ext uri="{BB962C8B-B14F-4D97-AF65-F5344CB8AC3E}">
        <p14:creationId xmlns:p14="http://schemas.microsoft.com/office/powerpoint/2010/main" val="11734666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A0AB85-6CBB-48FB-BAC7-21DE4F93738B}"/>
              </a:ext>
            </a:extLst>
          </p:cNvPr>
          <p:cNvSpPr>
            <a:spLocks noGrp="1"/>
          </p:cNvSpPr>
          <p:nvPr>
            <p:ph type="title"/>
          </p:nvPr>
        </p:nvSpPr>
        <p:spPr>
          <a:xfrm>
            <a:off x="297288" y="287852"/>
            <a:ext cx="11499760" cy="5215279"/>
          </a:xfrm>
        </p:spPr>
        <p:txBody>
          <a:bodyPr>
            <a:normAutofit/>
          </a:bodyPr>
          <a:lstStyle/>
          <a:p>
            <a:r>
              <a:rPr lang="en-GB" u="sng" dirty="0"/>
              <a:t>Curriculum</a:t>
            </a:r>
            <a:br>
              <a:rPr lang="en-GB" dirty="0"/>
            </a:br>
            <a:br>
              <a:rPr lang="en-GB" dirty="0"/>
            </a:br>
            <a:r>
              <a:rPr lang="en-GB" dirty="0"/>
              <a:t>For further information about the topics taught in Year 5, please refer to the school website.</a:t>
            </a:r>
          </a:p>
        </p:txBody>
      </p:sp>
    </p:spTree>
    <p:extLst>
      <p:ext uri="{BB962C8B-B14F-4D97-AF65-F5344CB8AC3E}">
        <p14:creationId xmlns:p14="http://schemas.microsoft.com/office/powerpoint/2010/main" val="13635105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2CE93-29EE-4492-9467-6C4F374D8AC1}"/>
              </a:ext>
            </a:extLst>
          </p:cNvPr>
          <p:cNvSpPr>
            <a:spLocks noGrp="1"/>
          </p:cNvSpPr>
          <p:nvPr>
            <p:ph type="title"/>
          </p:nvPr>
        </p:nvSpPr>
        <p:spPr/>
        <p:txBody>
          <a:bodyPr/>
          <a:lstStyle/>
          <a:p>
            <a:pPr algn="ctr"/>
            <a:r>
              <a:rPr lang="en-GB" dirty="0"/>
              <a:t>Reminders</a:t>
            </a:r>
          </a:p>
        </p:txBody>
      </p:sp>
      <p:sp>
        <p:nvSpPr>
          <p:cNvPr id="3" name="Content Placeholder 2">
            <a:extLst>
              <a:ext uri="{FF2B5EF4-FFF2-40B4-BE49-F238E27FC236}">
                <a16:creationId xmlns:a16="http://schemas.microsoft.com/office/drawing/2014/main" id="{AEDF5B96-2A02-4891-B690-52A247CA06B9}"/>
              </a:ext>
            </a:extLst>
          </p:cNvPr>
          <p:cNvSpPr>
            <a:spLocks noGrp="1"/>
          </p:cNvSpPr>
          <p:nvPr>
            <p:ph idx="1"/>
          </p:nvPr>
        </p:nvSpPr>
        <p:spPr/>
        <p:txBody>
          <a:bodyPr/>
          <a:lstStyle/>
          <a:p>
            <a:r>
              <a:rPr lang="en-GB" dirty="0"/>
              <a:t>Water bottles in school everyday</a:t>
            </a:r>
          </a:p>
          <a:p>
            <a:r>
              <a:rPr lang="en-GB" dirty="0"/>
              <a:t>Appropriate clothing for our weather</a:t>
            </a:r>
          </a:p>
          <a:p>
            <a:r>
              <a:rPr lang="en-GB" dirty="0"/>
              <a:t>No treats, toys or snacks to be sent in for birthdays</a:t>
            </a:r>
          </a:p>
          <a:p>
            <a:pPr marL="0" indent="0">
              <a:buNone/>
            </a:pPr>
            <a:endParaRPr lang="en-GB" dirty="0"/>
          </a:p>
        </p:txBody>
      </p:sp>
    </p:spTree>
    <p:extLst>
      <p:ext uri="{BB962C8B-B14F-4D97-AF65-F5344CB8AC3E}">
        <p14:creationId xmlns:p14="http://schemas.microsoft.com/office/powerpoint/2010/main" val="41551265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TotalTime>
  <Words>481</Words>
  <Application>Microsoft Office PowerPoint</Application>
  <PresentationFormat>Widescreen</PresentationFormat>
  <Paragraphs>25</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Year 5</vt:lpstr>
      <vt:lpstr>Expectations We continue to have high expectations of our children’s behaviour during lessons and their presentation in books.  Each class has agreed on their rights respecting charter which will underpin conversations regarding choices.</vt:lpstr>
      <vt:lpstr>Flexible grouping This year we are adapting a flexible grouping approach to learning. This should minimise the amount of children moving classrooms but maximise support available during lessons. We endeavour to ensure that all children are with their class teacher for the majority of the day. Year 5 will meet regularly to discuss groupings and progress.</vt:lpstr>
      <vt:lpstr>Indoor PE 5A – Tuesday 5B – Wednesday 5C – Thursday  Kit: Please ensure children wear their indoor PE kit on their class indoor PE day.</vt:lpstr>
      <vt:lpstr>Carousel Outdoor PE with Mr. Bentley will be on Friday morning, please send children in wearing their outdoor PE kit with suitable shoes and a coat.  The carousel will include PE, Art and Spanish. Music will be taught by class teachers during the week.</vt:lpstr>
      <vt:lpstr>Trips In Autumn term we have arranged a Year 5 trip to Quarry Bank Mill linking to our History topic Victorian Manchester.  In Spring, we will be visiting a local Gurdwara linking to our RE. Over the Spring term we will also be working with Mel Jordan from CHS on a Shakespeare production.  In Summer, we are hoping to visit Stockport Air raid shelter linking with our WW2 topic. We will also have a transition day at CHS. We also hope to visit Sea life to link with out Science topic.</vt:lpstr>
      <vt:lpstr>Homework Homework remains optional but we advise grown ups encourage participation.  We are continuing to encourage daily reading and we will be sending home book banded books where appropriate. All children will have a chance to borrow the Year 5 40 books and a reading journal.</vt:lpstr>
      <vt:lpstr>Curriculum  For further information about the topics taught in Year 5, please refer to the school website.</vt:lpstr>
      <vt:lpstr>Reminders</vt:lpstr>
      <vt:lpstr>Communication </vt:lpstr>
      <vt:lpstr>RSE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Emma Calderbank</dc:creator>
  <cp:lastModifiedBy>Jen Beech</cp:lastModifiedBy>
  <cp:revision>8</cp:revision>
  <dcterms:created xsi:type="dcterms:W3CDTF">2023-09-06T14:47:04Z</dcterms:created>
  <dcterms:modified xsi:type="dcterms:W3CDTF">2023-09-12T20:55:32Z</dcterms:modified>
</cp:coreProperties>
</file>