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57B-8A1A-451A-A49B-5B082488A3F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095-D7E3-47B9-915E-93313EA26774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999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57B-8A1A-451A-A49B-5B082488A3F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095-D7E3-47B9-915E-93313EA267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038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57B-8A1A-451A-A49B-5B082488A3F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095-D7E3-47B9-915E-93313EA267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568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57B-8A1A-451A-A49B-5B082488A3F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095-D7E3-47B9-915E-93313EA267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02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57B-8A1A-451A-A49B-5B082488A3F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095-D7E3-47B9-915E-93313EA26774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838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57B-8A1A-451A-A49B-5B082488A3F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095-D7E3-47B9-915E-93313EA267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629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57B-8A1A-451A-A49B-5B082488A3F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095-D7E3-47B9-915E-93313EA267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661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57B-8A1A-451A-A49B-5B082488A3F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095-D7E3-47B9-915E-93313EA267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924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57B-8A1A-451A-A49B-5B082488A3F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095-D7E3-47B9-915E-93313EA267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35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263F57B-8A1A-451A-A49B-5B082488A3F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BE0095-D7E3-47B9-915E-93313EA267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31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3F57B-8A1A-451A-A49B-5B082488A3F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E0095-D7E3-47B9-915E-93313EA267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719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263F57B-8A1A-451A-A49B-5B082488A3F4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1BE0095-D7E3-47B9-915E-93313EA26774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924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B1B80-D752-4E1E-97A8-D8BF3C05E3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Y2 welcome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A2FD3D-33C5-4E86-845F-0929F0544D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dirty="0"/>
              <a:t>15/9/23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2DC122-C5DC-46E4-B9C2-2C723DADA0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401" y="741312"/>
            <a:ext cx="1895740" cy="1657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112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E1D67-C59F-4C62-983F-E3B3F3F8A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52317-A80D-4A3B-B742-09283CB67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Team: Michelle Harley/Sarah Greenway, Luke McDonough, Richard Farrow, Laura Taylor, Louise Trundle, </a:t>
            </a:r>
            <a:r>
              <a:rPr lang="en-GB" dirty="0" err="1"/>
              <a:t>Ozma</a:t>
            </a:r>
            <a:r>
              <a:rPr lang="en-GB" dirty="0"/>
              <a:t> Ahmed.</a:t>
            </a:r>
          </a:p>
          <a:p>
            <a:r>
              <a:rPr lang="en-GB" dirty="0"/>
              <a:t>To contact us go via office inbox@</a:t>
            </a:r>
          </a:p>
          <a:p>
            <a:r>
              <a:rPr lang="en-GB" dirty="0"/>
              <a:t>Best time to talk is after school</a:t>
            </a:r>
          </a:p>
          <a:p>
            <a:r>
              <a:rPr lang="en-GB" dirty="0"/>
              <a:t>Homework</a:t>
            </a:r>
          </a:p>
          <a:p>
            <a:r>
              <a:rPr lang="en-GB" dirty="0"/>
              <a:t>Curriculum info on the website</a:t>
            </a:r>
          </a:p>
          <a:p>
            <a:r>
              <a:rPr lang="en-GB" dirty="0"/>
              <a:t>Friday PPA (clothing)</a:t>
            </a:r>
          </a:p>
          <a:p>
            <a:r>
              <a:rPr lang="en-GB" dirty="0"/>
              <a:t>No birthday sweets – class book?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07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66F51-4B67-4A1C-A026-A1488896F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Differences between Y1 and Y2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CE7D4-3CE3-49D9-9F6B-2DE601C76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Independence – bags/gate/end of the day/responsibilities</a:t>
            </a:r>
          </a:p>
          <a:p>
            <a:r>
              <a:rPr lang="en-GB" dirty="0"/>
              <a:t>Books – writing amount/rulers/date/handwriting</a:t>
            </a:r>
          </a:p>
          <a:p>
            <a:r>
              <a:rPr lang="en-GB" dirty="0"/>
              <a:t>Phonics to no nonsense</a:t>
            </a:r>
          </a:p>
          <a:p>
            <a:r>
              <a:rPr lang="en-GB" dirty="0"/>
              <a:t>Playground</a:t>
            </a:r>
          </a:p>
          <a:p>
            <a:r>
              <a:rPr lang="en-GB" dirty="0"/>
              <a:t>PE – dance/gym and games</a:t>
            </a:r>
          </a:p>
          <a:p>
            <a:r>
              <a:rPr lang="en-GB" dirty="0"/>
              <a:t>Music</a:t>
            </a:r>
          </a:p>
          <a:p>
            <a:r>
              <a:rPr lang="en-GB" dirty="0"/>
              <a:t>Spanish</a:t>
            </a:r>
          </a:p>
          <a:p>
            <a:r>
              <a:rPr lang="en-GB" dirty="0"/>
              <a:t>Times tables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6659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A5C68-516F-4C6E-AB6B-63A9E6E50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Curriculum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60B95-75FD-4AC2-A1CE-4AACA3BF1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Guy Fawkes</a:t>
            </a:r>
          </a:p>
          <a:p>
            <a:r>
              <a:rPr lang="en-GB" dirty="0"/>
              <a:t>Rosa Parks</a:t>
            </a:r>
          </a:p>
          <a:p>
            <a:r>
              <a:rPr lang="en-GB" dirty="0"/>
              <a:t>Great Fire of London</a:t>
            </a:r>
          </a:p>
          <a:p>
            <a:r>
              <a:rPr lang="en-GB" dirty="0"/>
              <a:t>What is beyond the coast? (Oceans/Seas etc)</a:t>
            </a:r>
          </a:p>
          <a:p>
            <a:r>
              <a:rPr lang="en-GB" dirty="0"/>
              <a:t>How does Pakistan compare to the UK? </a:t>
            </a:r>
          </a:p>
          <a:p>
            <a:r>
              <a:rPr lang="en-GB" dirty="0"/>
              <a:t>What is the difference between a city and a country?</a:t>
            </a:r>
          </a:p>
          <a:p>
            <a:r>
              <a:rPr lang="en-GB" dirty="0"/>
              <a:t>Animals/Materials/Habitats/Food chains/Plants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6436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2D9F8-6F56-4222-8147-9F605E373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Grouping of children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0E4EF-E053-48D4-9C16-C92F582E8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Children likely to be grouped</a:t>
            </a:r>
          </a:p>
          <a:p>
            <a:r>
              <a:rPr lang="en-GB" dirty="0"/>
              <a:t>This is not setting</a:t>
            </a:r>
          </a:p>
          <a:p>
            <a:r>
              <a:rPr lang="en-GB" dirty="0"/>
              <a:t>Children grouped according to how we feel we can maximise our resources to teach in the most effective way.</a:t>
            </a:r>
          </a:p>
          <a:p>
            <a:r>
              <a:rPr lang="en-GB" dirty="0"/>
              <a:t>Two groups: Maths/English – it may be that your child spends one of these lessons away from their normal class teacher</a:t>
            </a:r>
          </a:p>
          <a:p>
            <a:r>
              <a:rPr lang="en-GB" dirty="0"/>
              <a:t>Any concerns – contact Mr Farrow</a:t>
            </a:r>
          </a:p>
        </p:txBody>
      </p:sp>
    </p:spTree>
    <p:extLst>
      <p:ext uri="{BB962C8B-B14F-4D97-AF65-F5344CB8AC3E}">
        <p14:creationId xmlns:p14="http://schemas.microsoft.com/office/powerpoint/2010/main" val="2145208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E9E29-836D-4EAE-9917-538AE1005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C0B04-BE32-4585-A4D8-82769F01E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Colour bands </a:t>
            </a:r>
          </a:p>
          <a:p>
            <a:r>
              <a:rPr lang="en-GB" dirty="0"/>
              <a:t>Reading for Pleasure</a:t>
            </a:r>
          </a:p>
          <a:p>
            <a:r>
              <a:rPr lang="en-GB" dirty="0"/>
              <a:t>Oxford Owl</a:t>
            </a:r>
          </a:p>
          <a:p>
            <a:r>
              <a:rPr lang="en-GB" dirty="0"/>
              <a:t>Reading records/diaries</a:t>
            </a:r>
          </a:p>
          <a:p>
            <a:r>
              <a:rPr lang="en-GB" dirty="0"/>
              <a:t>Strategies</a:t>
            </a:r>
          </a:p>
          <a:p>
            <a:r>
              <a:rPr lang="en-GB" dirty="0"/>
              <a:t>Reading at school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144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16502-0B89-4619-A675-AB267B980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0B7B1-1B68-4324-A104-2A7074D5D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88509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48</TotalTime>
  <Words>236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Y2 welcome meeting</vt:lpstr>
      <vt:lpstr>General information</vt:lpstr>
      <vt:lpstr>Differences between Y1 and Y2</vt:lpstr>
      <vt:lpstr>Curriculum topics</vt:lpstr>
      <vt:lpstr>Grouping of children</vt:lpstr>
      <vt:lpstr>Reading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Y2 welcome meeting</dc:title>
  <dc:creator>Richard Farrow</dc:creator>
  <cp:lastModifiedBy>Richard Farrow</cp:lastModifiedBy>
  <cp:revision>5</cp:revision>
  <dcterms:created xsi:type="dcterms:W3CDTF">2023-09-06T14:44:51Z</dcterms:created>
  <dcterms:modified xsi:type="dcterms:W3CDTF">2023-09-11T11:25:19Z</dcterms:modified>
</cp:coreProperties>
</file>