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9" r:id="rId5"/>
    <p:sldId id="264" r:id="rId6"/>
    <p:sldId id="258" r:id="rId7"/>
    <p:sldId id="260" r:id="rId8"/>
    <p:sldId id="261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1A21-AF08-41B8-8A6D-70E38770B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723" y="737316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Welcome to Year 1 at Oswald Road Primary School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9635F-9C8C-41BA-BAAD-9B304E9BA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158" y="3682035"/>
            <a:ext cx="1895740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8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96861-5A54-4A72-BA75-43F583A9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7E06D-1F00-4C71-8AF0-67B25DA78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graduated response</a:t>
            </a:r>
          </a:p>
          <a:p>
            <a:r>
              <a:rPr lang="en-GB" dirty="0"/>
              <a:t>All queries through Assistant Head</a:t>
            </a:r>
          </a:p>
        </p:txBody>
      </p:sp>
    </p:spTree>
    <p:extLst>
      <p:ext uri="{BB962C8B-B14F-4D97-AF65-F5344CB8AC3E}">
        <p14:creationId xmlns:p14="http://schemas.microsoft.com/office/powerpoint/2010/main" val="114954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639C85-6632-4156-9CED-BDC2AE7A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633" y="373488"/>
            <a:ext cx="8915399" cy="6288110"/>
          </a:xfrm>
        </p:spPr>
        <p:txBody>
          <a:bodyPr>
            <a:normAutofit/>
          </a:bodyPr>
          <a:lstStyle/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Any questions?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Thank you</a:t>
            </a:r>
          </a:p>
          <a:p>
            <a:pPr algn="ctr"/>
            <a:r>
              <a:rPr lang="en-GB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49E7D0-6ABE-40B4-B3B6-0B4D4D380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620" y="3734593"/>
            <a:ext cx="1057423" cy="11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8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7CD5-70AA-49AA-B7B3-9DAF7BCE1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3304" y="505494"/>
            <a:ext cx="8915399" cy="5624849"/>
          </a:xfrm>
        </p:spPr>
        <p:txBody>
          <a:bodyPr>
            <a:normAutofit/>
          </a:bodyPr>
          <a:lstStyle/>
          <a:p>
            <a:r>
              <a:rPr lang="en-GB" u="sng" dirty="0"/>
              <a:t>Year 1 staff</a:t>
            </a:r>
            <a:br>
              <a:rPr lang="en-GB" u="sng" dirty="0"/>
            </a:br>
            <a:r>
              <a:rPr lang="en-GB" sz="3100" dirty="0"/>
              <a:t>1A – Mrs Howells</a:t>
            </a:r>
            <a:br>
              <a:rPr lang="en-GB" sz="3100" dirty="0"/>
            </a:br>
            <a:r>
              <a:rPr lang="en-GB" sz="3100" dirty="0"/>
              <a:t>1B – Mrs McGillivray &amp; Mrs Kershaw</a:t>
            </a:r>
            <a:br>
              <a:rPr lang="en-GB" sz="3100" dirty="0"/>
            </a:br>
            <a:r>
              <a:rPr lang="en-GB" sz="3100" dirty="0"/>
              <a:t>1C – Mrs Eldridge &amp; Mrs Clarke</a:t>
            </a:r>
            <a:br>
              <a:rPr lang="en-GB" sz="3100" dirty="0"/>
            </a:br>
            <a:r>
              <a:rPr lang="en-GB" sz="3100" dirty="0"/>
              <a:t>Year 1 support staff</a:t>
            </a:r>
            <a:br>
              <a:rPr lang="en-GB" sz="3100" dirty="0"/>
            </a:br>
            <a:r>
              <a:rPr lang="en-GB" sz="3100" dirty="0"/>
              <a:t>Mrs Newton, Mrs Buckley, Mrs </a:t>
            </a:r>
            <a:r>
              <a:rPr lang="en-GB" sz="3100" dirty="0" err="1"/>
              <a:t>Soni</a:t>
            </a:r>
            <a:r>
              <a:rPr lang="en-GB" sz="3100" dirty="0"/>
              <a:t>, Miss </a:t>
            </a:r>
            <a:r>
              <a:rPr lang="en-GB" sz="3100" dirty="0" err="1"/>
              <a:t>Corscaden</a:t>
            </a:r>
            <a:r>
              <a:rPr lang="en-GB" sz="3100" dirty="0"/>
              <a:t>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0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1A21-AF08-41B8-8A6D-70E38770B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28979"/>
            <a:ext cx="8915399" cy="1464970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What subjects will my child learn in Year 1?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39C85-6632-4156-9CED-BDC2AE7A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633" y="1403797"/>
            <a:ext cx="8915399" cy="545420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English – writing</a:t>
            </a:r>
          </a:p>
          <a:p>
            <a:r>
              <a:rPr lang="en-GB" dirty="0"/>
              <a:t>Maths</a:t>
            </a:r>
          </a:p>
          <a:p>
            <a:r>
              <a:rPr lang="en-GB" dirty="0"/>
              <a:t>Handwriting</a:t>
            </a:r>
          </a:p>
          <a:p>
            <a:r>
              <a:rPr lang="en-GB" dirty="0"/>
              <a:t>Phonics</a:t>
            </a:r>
          </a:p>
          <a:p>
            <a:r>
              <a:rPr lang="en-GB" dirty="0"/>
              <a:t>Guided Reading </a:t>
            </a:r>
          </a:p>
          <a:p>
            <a:r>
              <a:rPr lang="en-GB" dirty="0"/>
              <a:t>Science</a:t>
            </a:r>
          </a:p>
          <a:p>
            <a:r>
              <a:rPr lang="en-GB" dirty="0"/>
              <a:t>Geography</a:t>
            </a:r>
          </a:p>
          <a:p>
            <a:r>
              <a:rPr lang="en-GB" dirty="0"/>
              <a:t>History</a:t>
            </a:r>
          </a:p>
          <a:p>
            <a:r>
              <a:rPr lang="en-GB" dirty="0"/>
              <a:t>Jigsaw (PSHE – Personal, Social, Health and Economic Education)</a:t>
            </a:r>
          </a:p>
          <a:p>
            <a:r>
              <a:rPr lang="en-GB" dirty="0"/>
              <a:t>PE </a:t>
            </a:r>
          </a:p>
          <a:p>
            <a:r>
              <a:rPr lang="en-GB" dirty="0"/>
              <a:t>Music</a:t>
            </a:r>
          </a:p>
          <a:p>
            <a:r>
              <a:rPr lang="en-GB" dirty="0"/>
              <a:t>Art</a:t>
            </a:r>
          </a:p>
          <a:p>
            <a:r>
              <a:rPr lang="en-GB" dirty="0"/>
              <a:t>Computing</a:t>
            </a:r>
          </a:p>
          <a:p>
            <a:r>
              <a:rPr lang="en-GB" dirty="0"/>
              <a:t>Spanish</a:t>
            </a:r>
          </a:p>
          <a:p>
            <a:r>
              <a:rPr lang="en-GB" dirty="0"/>
              <a:t>D&amp;T</a:t>
            </a:r>
          </a:p>
          <a:p>
            <a:r>
              <a:rPr lang="en-GB" dirty="0"/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288959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639C85-6632-4156-9CED-BDC2AE7A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633" y="373488"/>
            <a:ext cx="8915399" cy="6288110"/>
          </a:xfrm>
        </p:spPr>
        <p:txBody>
          <a:bodyPr>
            <a:normAutofit/>
          </a:bodyPr>
          <a:lstStyle/>
          <a:p>
            <a:r>
              <a:rPr lang="en-GB" b="1" dirty="0"/>
              <a:t>PE/Art/Computing/Spanish </a:t>
            </a:r>
          </a:p>
          <a:p>
            <a:r>
              <a:rPr lang="en-GB" dirty="0"/>
              <a:t>Your child will be taught outdoor PE by Mr Bentley, our sports coach.  This will consist of outdoor games in the playground.  This will take place on a Thursday afternoon.</a:t>
            </a:r>
          </a:p>
          <a:p>
            <a:endParaRPr lang="en-GB" dirty="0"/>
          </a:p>
          <a:p>
            <a:r>
              <a:rPr lang="en-GB" dirty="0"/>
              <a:t>Indoor PE will be taught by the class teacher and this will consist of gymnastics and dance. </a:t>
            </a:r>
          </a:p>
          <a:p>
            <a:endParaRPr lang="en-GB" dirty="0"/>
          </a:p>
          <a:p>
            <a:r>
              <a:rPr lang="en-GB" dirty="0"/>
              <a:t>Your child needs to come to school dressed appropriately for PE (trainers/ shorts/joggers/t-shirt/jumper/hoodie.) 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Computing and Spanish will be taught by Mr Caldwell </a:t>
            </a:r>
          </a:p>
          <a:p>
            <a:r>
              <a:rPr lang="en-GB" dirty="0"/>
              <a:t>Art will be taught by Mrs Appleby</a:t>
            </a:r>
          </a:p>
        </p:txBody>
      </p:sp>
    </p:spTree>
    <p:extLst>
      <p:ext uri="{BB962C8B-B14F-4D97-AF65-F5344CB8AC3E}">
        <p14:creationId xmlns:p14="http://schemas.microsoft.com/office/powerpoint/2010/main" val="10197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59E8-6EB5-48C3-BAC0-0F71C871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Food and drink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4FB7B-CDA3-49CA-A6AE-7F8862E3A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9060" y="1785871"/>
            <a:ext cx="8915400" cy="3777622"/>
          </a:xfrm>
        </p:spPr>
        <p:txBody>
          <a:bodyPr/>
          <a:lstStyle/>
          <a:p>
            <a:r>
              <a:rPr lang="en-GB" dirty="0"/>
              <a:t>Children should bring a water bottle to school everyday.  </a:t>
            </a:r>
          </a:p>
          <a:p>
            <a:r>
              <a:rPr lang="en-GB" dirty="0"/>
              <a:t>In Year 1 children are provided with a fruit snack every morning break.</a:t>
            </a:r>
          </a:p>
          <a:p>
            <a:r>
              <a:rPr lang="en-GB" dirty="0"/>
              <a:t>Your child can bring in additional healthy snacks for morning and afternoon break.</a:t>
            </a:r>
          </a:p>
          <a:p>
            <a:r>
              <a:rPr lang="en-GB" dirty="0"/>
              <a:t>Milk – if you would like your child to receive milk, please visit the cool milk website to sign up.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12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639C85-6632-4156-9CED-BDC2AE7A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633" y="373488"/>
            <a:ext cx="8915399" cy="6288110"/>
          </a:xfrm>
        </p:spPr>
        <p:txBody>
          <a:bodyPr>
            <a:normAutofit/>
          </a:bodyPr>
          <a:lstStyle/>
          <a:p>
            <a:r>
              <a:rPr lang="en-GB" b="1" u="sng" dirty="0"/>
              <a:t>Continuous provision </a:t>
            </a:r>
          </a:p>
          <a:p>
            <a:r>
              <a:rPr lang="en-GB" dirty="0"/>
              <a:t>During the beginning of Year 1 children will still access continuous provision as they have done in reception. </a:t>
            </a:r>
          </a:p>
          <a:p>
            <a:endParaRPr lang="en-GB" dirty="0"/>
          </a:p>
          <a:p>
            <a:r>
              <a:rPr lang="en-GB" dirty="0"/>
              <a:t>Your child will work with the teacher in small groups and will have the opportunity to complete a maths and English challenge each morning.  The groups will rotate every day so your child will work with the teacher at some stage during each morning. </a:t>
            </a:r>
          </a:p>
          <a:p>
            <a:endParaRPr lang="en-GB" dirty="0"/>
          </a:p>
          <a:p>
            <a:r>
              <a:rPr lang="en-GB" dirty="0"/>
              <a:t>Continuous provision will provide play based learning opportunities linked to our topics, the areas we have in Year 1 are:</a:t>
            </a:r>
          </a:p>
          <a:p>
            <a:r>
              <a:rPr lang="en-GB" dirty="0"/>
              <a:t>Writing area</a:t>
            </a:r>
          </a:p>
          <a:p>
            <a:r>
              <a:rPr lang="en-GB" dirty="0"/>
              <a:t>Reading area</a:t>
            </a:r>
          </a:p>
          <a:p>
            <a:r>
              <a:rPr lang="en-GB" dirty="0"/>
              <a:t>Maths area</a:t>
            </a:r>
          </a:p>
          <a:p>
            <a:r>
              <a:rPr lang="en-GB" dirty="0"/>
              <a:t>Construction area</a:t>
            </a:r>
          </a:p>
          <a:p>
            <a:r>
              <a:rPr lang="en-GB" dirty="0"/>
              <a:t>Creative area</a:t>
            </a:r>
          </a:p>
          <a:p>
            <a:r>
              <a:rPr lang="en-GB" dirty="0"/>
              <a:t>Role play area</a:t>
            </a:r>
          </a:p>
        </p:txBody>
      </p:sp>
    </p:spTree>
    <p:extLst>
      <p:ext uri="{BB962C8B-B14F-4D97-AF65-F5344CB8AC3E}">
        <p14:creationId xmlns:p14="http://schemas.microsoft.com/office/powerpoint/2010/main" val="123025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639C85-6632-4156-9CED-BDC2AE7A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633" y="373488"/>
            <a:ext cx="8915399" cy="6288110"/>
          </a:xfrm>
        </p:spPr>
        <p:txBody>
          <a:bodyPr>
            <a:normAutofit/>
          </a:bodyPr>
          <a:lstStyle/>
          <a:p>
            <a:r>
              <a:rPr lang="en-GB" b="1" u="sng" dirty="0"/>
              <a:t>Reading</a:t>
            </a:r>
          </a:p>
          <a:p>
            <a:endParaRPr lang="en-GB" b="1" u="sng" dirty="0"/>
          </a:p>
          <a:p>
            <a:r>
              <a:rPr lang="en-GB" dirty="0"/>
              <a:t>Your child will be given x3 books to take home. </a:t>
            </a:r>
          </a:p>
          <a:p>
            <a:r>
              <a:rPr lang="en-GB" dirty="0"/>
              <a:t>X1 – ELS phonics book based on the new sounds taught in class each week</a:t>
            </a:r>
          </a:p>
          <a:p>
            <a:r>
              <a:rPr lang="en-GB" dirty="0"/>
              <a:t>X1 – Coloured book band book </a:t>
            </a:r>
          </a:p>
          <a:p>
            <a:r>
              <a:rPr lang="en-GB" dirty="0"/>
              <a:t>X1 – Reading for pleasure book – this book is to be read with your child, it is not expected that the children read this book to you.</a:t>
            </a:r>
          </a:p>
          <a:p>
            <a:r>
              <a:rPr lang="en-GB" dirty="0"/>
              <a:t>Your child’s book will be changed on:</a:t>
            </a:r>
          </a:p>
          <a:p>
            <a:r>
              <a:rPr lang="en-GB" dirty="0"/>
              <a:t>1A (Mrs Howells)  – Friday </a:t>
            </a:r>
          </a:p>
          <a:p>
            <a:r>
              <a:rPr lang="en-GB" dirty="0"/>
              <a:t>1B (Mrs McGillivray &amp; Mrs Kershaw) – Monday</a:t>
            </a:r>
          </a:p>
          <a:p>
            <a:r>
              <a:rPr lang="en-GB" dirty="0"/>
              <a:t>1C (Mrs Eldridge &amp; Mrs Clarke) – Wednesday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DC7A35-8D6A-42EC-9212-E9E202A21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186" y="4774044"/>
            <a:ext cx="1777284" cy="171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0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639C85-6632-4156-9CED-BDC2AE7A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633" y="373488"/>
            <a:ext cx="8915399" cy="6288110"/>
          </a:xfrm>
        </p:spPr>
        <p:txBody>
          <a:bodyPr>
            <a:normAutofit/>
          </a:bodyPr>
          <a:lstStyle/>
          <a:p>
            <a:r>
              <a:rPr lang="en-GB" b="1" u="sng" dirty="0"/>
              <a:t>Seesaw</a:t>
            </a:r>
          </a:p>
          <a:p>
            <a:endParaRPr lang="en-GB" b="1" u="sng" dirty="0"/>
          </a:p>
          <a:p>
            <a:r>
              <a:rPr lang="en-GB" dirty="0"/>
              <a:t>Seesaw is an app that we use in Year 1 to record some work the children do.  We use seesaw to evidence some of the activities we do as we don’t always record work in books depending on the subject.  </a:t>
            </a:r>
          </a:p>
          <a:p>
            <a:r>
              <a:rPr lang="en-GB" dirty="0"/>
              <a:t>You are more than welcome to log in and look at what your child has been up to in Year 1.</a:t>
            </a:r>
          </a:p>
          <a:p>
            <a:r>
              <a:rPr lang="en-GB" dirty="0"/>
              <a:t>We also use seesaw as a communication tool and might sometimes use this to write messages to you or reminders about things that might be going on in school.</a:t>
            </a:r>
          </a:p>
          <a:p>
            <a:r>
              <a:rPr lang="en-GB" dirty="0"/>
              <a:t>If you need to contact us, you will need to do this through the office and not through seesaw.  Further information about this and log in details will be provided.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DF9A1A-11CB-4A62-85D9-F93A280E3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1119" y="4441627"/>
            <a:ext cx="2686425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4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639C85-6632-4156-9CED-BDC2AE7AA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633" y="373488"/>
            <a:ext cx="8915399" cy="6288110"/>
          </a:xfrm>
        </p:spPr>
        <p:txBody>
          <a:bodyPr>
            <a:normAutofit/>
          </a:bodyPr>
          <a:lstStyle/>
          <a:p>
            <a:r>
              <a:rPr lang="en-GB" dirty="0"/>
              <a:t>We do lots of exciting trips and enrichment activities in Year 1 and some of our topics include:</a:t>
            </a:r>
          </a:p>
          <a:p>
            <a:endParaRPr lang="en-GB" dirty="0"/>
          </a:p>
          <a:p>
            <a:r>
              <a:rPr lang="en-GB" dirty="0"/>
              <a:t>Our local area Chorlton</a:t>
            </a:r>
          </a:p>
          <a:p>
            <a:r>
              <a:rPr lang="en-GB" dirty="0"/>
              <a:t>Toys from the past</a:t>
            </a:r>
          </a:p>
          <a:p>
            <a:r>
              <a:rPr lang="en-GB" dirty="0"/>
              <a:t>Lowry</a:t>
            </a:r>
          </a:p>
          <a:p>
            <a:r>
              <a:rPr lang="en-GB" dirty="0"/>
              <a:t>Neil Armstrong and the moon landing</a:t>
            </a:r>
          </a:p>
          <a:p>
            <a:r>
              <a:rPr lang="en-GB" dirty="0"/>
              <a:t>Plants and flowers</a:t>
            </a:r>
          </a:p>
          <a:p>
            <a:r>
              <a:rPr lang="en-GB" dirty="0"/>
              <a:t>Comparing Chorlton to a contrasting locality</a:t>
            </a:r>
          </a:p>
          <a:p>
            <a:r>
              <a:rPr lang="en-GB" dirty="0"/>
              <a:t>Animals and humans</a:t>
            </a:r>
          </a:p>
          <a:p>
            <a:r>
              <a:rPr lang="en-GB" dirty="0"/>
              <a:t>Materials</a:t>
            </a:r>
          </a:p>
          <a:p>
            <a:r>
              <a:rPr lang="en-GB" dirty="0"/>
              <a:t>Science investigations</a:t>
            </a:r>
          </a:p>
          <a:p>
            <a:endParaRPr lang="en-GB" dirty="0"/>
          </a:p>
          <a:p>
            <a:r>
              <a:rPr lang="en-GB" dirty="0"/>
              <a:t>And lots more!</a:t>
            </a:r>
          </a:p>
          <a:p>
            <a:r>
              <a:rPr lang="en-GB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2D31B1-165F-48F6-BB95-AE4A4F394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176" y="955945"/>
            <a:ext cx="1943371" cy="15718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CCFCAD-78A7-4E4A-89CC-B714D9FF6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987" y="2693515"/>
            <a:ext cx="1305107" cy="16480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0BEFEB-3F10-45DD-BDD8-46BACFEBB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4896" y="4241450"/>
            <a:ext cx="3348559" cy="140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884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654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Welcome to Year 1 at Oswald Road Primary School</vt:lpstr>
      <vt:lpstr>Year 1 staff 1A – Mrs Howells 1B – Mrs McGillivray &amp; Mrs Kershaw 1C – Mrs Eldridge &amp; Mrs Clarke Year 1 support staff Mrs Newton, Mrs Buckley, Mrs Soni, Miss Corscaden. </vt:lpstr>
      <vt:lpstr>What subjects will my child learn in Year 1?</vt:lpstr>
      <vt:lpstr>PowerPoint Presentation</vt:lpstr>
      <vt:lpstr>Food and drink</vt:lpstr>
      <vt:lpstr>PowerPoint Presentation</vt:lpstr>
      <vt:lpstr>PowerPoint Presentation</vt:lpstr>
      <vt:lpstr>PowerPoint Presentation</vt:lpstr>
      <vt:lpstr>PowerPoint Presentation</vt:lpstr>
      <vt:lpstr>SEND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1 at Oswald Road Primary School</dc:title>
  <dc:creator>Leanne Eldridge</dc:creator>
  <cp:lastModifiedBy>Richard Farrow</cp:lastModifiedBy>
  <cp:revision>9</cp:revision>
  <dcterms:created xsi:type="dcterms:W3CDTF">2023-07-06T15:55:53Z</dcterms:created>
  <dcterms:modified xsi:type="dcterms:W3CDTF">2023-09-11T11:21:51Z</dcterms:modified>
</cp:coreProperties>
</file>