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66" r:id="rId2"/>
    <p:sldId id="264" r:id="rId3"/>
    <p:sldId id="257" r:id="rId4"/>
    <p:sldId id="258" r:id="rId5"/>
    <p:sldId id="259" r:id="rId6"/>
    <p:sldId id="260" r:id="rId7"/>
    <p:sldId id="261" r:id="rId8"/>
    <p:sldId id="265" r:id="rId9"/>
    <p:sldId id="262" r:id="rId10"/>
    <p:sldId id="263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FBD7-21A6-4873-BE89-DC590F763F7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4A92-E7CD-465E-842E-92CF4AC94ED5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9818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FBD7-21A6-4873-BE89-DC590F763F7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4A92-E7CD-465E-842E-92CF4AC94E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10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FBD7-21A6-4873-BE89-DC590F763F7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4A92-E7CD-465E-842E-92CF4AC94E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832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FBD7-21A6-4873-BE89-DC590F763F7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4A92-E7CD-465E-842E-92CF4AC94E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270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FBD7-21A6-4873-BE89-DC590F763F7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4A92-E7CD-465E-842E-92CF4AC94ED5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96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FBD7-21A6-4873-BE89-DC590F763F7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4A92-E7CD-465E-842E-92CF4AC94E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218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FBD7-21A6-4873-BE89-DC590F763F7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4A92-E7CD-465E-842E-92CF4AC94E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39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FBD7-21A6-4873-BE89-DC590F763F7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4A92-E7CD-465E-842E-92CF4AC94E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567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FBD7-21A6-4873-BE89-DC590F763F7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4A92-E7CD-465E-842E-92CF4AC94E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876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88AFBD7-21A6-4873-BE89-DC590F763F7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234A92-E7CD-465E-842E-92CF4AC94E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510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FBD7-21A6-4873-BE89-DC590F763F7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4A92-E7CD-465E-842E-92CF4AC94E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39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88AFBD7-21A6-4873-BE89-DC590F763F7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3234A92-E7CD-465E-842E-92CF4AC94ED5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5711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30820AE-0415-4881-8657-B15B2293DA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Welcome to year 3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9FDA6A3-59B1-438C-9899-EDC1EB2046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GB" sz="3600" b="1" dirty="0"/>
              <a:t>12/9/23</a:t>
            </a:r>
            <a:endParaRPr lang="en-GB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89635F-9C8C-41BA-BAAD-9B304E9BAC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401" y="741312"/>
            <a:ext cx="1895740" cy="165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46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C7365-475D-4088-A7F5-5E36156DB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DC252-D77D-43EA-9C2A-4A50949E7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RSE units taught Summer 2</a:t>
            </a:r>
          </a:p>
          <a:p>
            <a:r>
              <a:rPr lang="en-GB" dirty="0"/>
              <a:t>Information including </a:t>
            </a:r>
            <a:r>
              <a:rPr lang="en-GB" dirty="0" err="1"/>
              <a:t>powerpoint</a:t>
            </a:r>
            <a:r>
              <a:rPr lang="en-GB" dirty="0"/>
              <a:t>, leaflets, FAQs to be sent out in March/April</a:t>
            </a:r>
          </a:p>
          <a:p>
            <a:r>
              <a:rPr lang="en-GB" dirty="0"/>
              <a:t>Parents will be invited to a workshop where year group plans and resources can be seen and discussed – this </a:t>
            </a:r>
            <a:r>
              <a:rPr lang="en-GB"/>
              <a:t>information cannot be sent home</a:t>
            </a:r>
            <a:endParaRPr lang="en-GB" dirty="0"/>
          </a:p>
          <a:p>
            <a:r>
              <a:rPr lang="en-GB" dirty="0" err="1"/>
              <a:t>Opt</a:t>
            </a:r>
            <a:r>
              <a:rPr lang="en-GB" dirty="0"/>
              <a:t> outs are 1 lesson only for years 4, 5 and 6</a:t>
            </a:r>
          </a:p>
        </p:txBody>
      </p:sp>
    </p:spTree>
    <p:extLst>
      <p:ext uri="{BB962C8B-B14F-4D97-AF65-F5344CB8AC3E}">
        <p14:creationId xmlns:p14="http://schemas.microsoft.com/office/powerpoint/2010/main" val="1216394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CDE1C-1874-4E48-8D54-E276BDC08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Any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A7AB1-A55F-4A79-B61A-B39DA79C3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you don’t want to ask in front of everyone email the office and someone will call you </a:t>
            </a:r>
            <a:r>
              <a:rPr lang="en-GB" dirty="0">
                <a:sym typeface="Wingdings" panose="05000000000000000000" pitchFamily="2" charset="2"/>
              </a:rPr>
              <a:t>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170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144B7-67A8-4520-93D8-7A338F4B7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Year 3 welcome meeting: Staff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EAC4C-13FC-41A0-8E54-4B2ED936E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Richard Farrow – Assistant Head</a:t>
            </a:r>
          </a:p>
          <a:p>
            <a:r>
              <a:rPr lang="en-GB" dirty="0"/>
              <a:t>Fiona Walker – Year 3 class teacher</a:t>
            </a:r>
          </a:p>
          <a:p>
            <a:r>
              <a:rPr lang="en-GB" dirty="0"/>
              <a:t>Natalie Gomez – Year 3 class teacher</a:t>
            </a:r>
          </a:p>
          <a:p>
            <a:r>
              <a:rPr lang="en-GB" dirty="0"/>
              <a:t>Nichola Lever – Year 3 class teacher</a:t>
            </a:r>
          </a:p>
          <a:p>
            <a:r>
              <a:rPr lang="en-GB" dirty="0"/>
              <a:t>Nang Aye – 1:1 TA</a:t>
            </a:r>
          </a:p>
          <a:p>
            <a:r>
              <a:rPr lang="en-GB" dirty="0"/>
              <a:t>Tia Perry – General TA support (am)</a:t>
            </a:r>
          </a:p>
        </p:txBody>
      </p:sp>
    </p:spTree>
    <p:extLst>
      <p:ext uri="{BB962C8B-B14F-4D97-AF65-F5344CB8AC3E}">
        <p14:creationId xmlns:p14="http://schemas.microsoft.com/office/powerpoint/2010/main" val="1719545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E3D0F-42F5-4C22-9371-24653B29E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Communication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8735C-8A43-4C43-8D2F-C8C767FA8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Subject overviews on school website</a:t>
            </a:r>
          </a:p>
          <a:p>
            <a:r>
              <a:rPr lang="en-GB" dirty="0"/>
              <a:t>Half termly updates sent out</a:t>
            </a:r>
          </a:p>
          <a:p>
            <a:r>
              <a:rPr lang="en-GB" dirty="0"/>
              <a:t>Weekly newsletters with trip information etc</a:t>
            </a:r>
          </a:p>
          <a:p>
            <a:r>
              <a:rPr lang="en-GB" dirty="0"/>
              <a:t>Email inbox@......with any queries – we will get back to you ASAP</a:t>
            </a:r>
          </a:p>
          <a:p>
            <a:r>
              <a:rPr lang="en-GB" dirty="0"/>
              <a:t>Best time to chat with teachers (for little stuff)</a:t>
            </a:r>
          </a:p>
        </p:txBody>
      </p:sp>
    </p:spTree>
    <p:extLst>
      <p:ext uri="{BB962C8B-B14F-4D97-AF65-F5344CB8AC3E}">
        <p14:creationId xmlns:p14="http://schemas.microsoft.com/office/powerpoint/2010/main" val="1640062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4C881-FE1D-4143-A040-415695262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E234E-AEA0-4F10-A34E-F2D1481AF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Carousel Wednesday – Spanish, PE (outdoor games), Art</a:t>
            </a:r>
          </a:p>
          <a:p>
            <a:r>
              <a:rPr lang="en-GB" dirty="0"/>
              <a:t>Other PE day (indoor gym or dance) to be sent out on newsletter</a:t>
            </a:r>
          </a:p>
          <a:p>
            <a:r>
              <a:rPr lang="en-GB" dirty="0"/>
              <a:t>Appropriate dress for weather and movement</a:t>
            </a:r>
          </a:p>
        </p:txBody>
      </p:sp>
    </p:spTree>
    <p:extLst>
      <p:ext uri="{BB962C8B-B14F-4D97-AF65-F5344CB8AC3E}">
        <p14:creationId xmlns:p14="http://schemas.microsoft.com/office/powerpoint/2010/main" val="1267763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1324A-EC84-4CF1-B9F1-27B4B641D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Morning drop off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B0921-55B2-4B8A-A4BF-0350B037A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Autumn term – line up at red gate and children leave adults at gate and come onto playground by themselves</a:t>
            </a:r>
          </a:p>
          <a:p>
            <a:r>
              <a:rPr lang="en-GB" dirty="0"/>
              <a:t>Spring term – Children come in by themselves and line up outside doors near the treehouse</a:t>
            </a:r>
          </a:p>
          <a:p>
            <a:r>
              <a:rPr lang="en-GB" dirty="0"/>
              <a:t>Summer term – Children enter school and come to classroom independently</a:t>
            </a:r>
          </a:p>
        </p:txBody>
      </p:sp>
    </p:spTree>
    <p:extLst>
      <p:ext uri="{BB962C8B-B14F-4D97-AF65-F5344CB8AC3E}">
        <p14:creationId xmlns:p14="http://schemas.microsoft.com/office/powerpoint/2010/main" val="4201672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F72D8-BA7D-44FA-8E7D-2978A12CA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C0BD8-5D53-4881-8F56-7A81C7BB2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Reading books (book bands) to be changed as often as needed Monday – Thursday </a:t>
            </a:r>
            <a:r>
              <a:rPr lang="en-GB" u="sng" dirty="0"/>
              <a:t>only</a:t>
            </a:r>
            <a:r>
              <a:rPr lang="en-GB" dirty="0"/>
              <a:t> if the orange reading record is signed. </a:t>
            </a:r>
          </a:p>
          <a:p>
            <a:r>
              <a:rPr lang="en-GB" dirty="0"/>
              <a:t>Reading for pleasure books to be changed on a Friday only. These books may not need to be changed as often.</a:t>
            </a:r>
          </a:p>
          <a:p>
            <a:r>
              <a:rPr lang="en-GB" dirty="0"/>
              <a:t>Black reading journal – to complete a piece of creative work responding to the reading for pleasure books</a:t>
            </a:r>
          </a:p>
          <a:p>
            <a:r>
              <a:rPr lang="en-GB" dirty="0"/>
              <a:t>Please encourage your child to read a variety of styles of writing </a:t>
            </a:r>
            <a:r>
              <a:rPr lang="en-GB" dirty="0" err="1"/>
              <a:t>eg.</a:t>
            </a:r>
            <a:r>
              <a:rPr lang="en-GB" dirty="0"/>
              <a:t> Comics, fiction, non fiction, newspapers etc)</a:t>
            </a:r>
          </a:p>
          <a:p>
            <a:r>
              <a:rPr lang="en-GB" dirty="0"/>
              <a:t>You may be charged for lost or damaged books</a:t>
            </a:r>
          </a:p>
          <a:p>
            <a:r>
              <a:rPr lang="en-GB" dirty="0"/>
              <a:t>Read, read, read – it’s still important!</a:t>
            </a:r>
          </a:p>
        </p:txBody>
      </p:sp>
    </p:spTree>
    <p:extLst>
      <p:ext uri="{BB962C8B-B14F-4D97-AF65-F5344CB8AC3E}">
        <p14:creationId xmlns:p14="http://schemas.microsoft.com/office/powerpoint/2010/main" val="3021272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72838-FF98-4D4F-830C-F40494D5E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How to support your child at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C1680-697E-46FB-809D-EC96FF60C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Log ins for seesaw, TT </a:t>
            </a:r>
            <a:r>
              <a:rPr lang="en-GB" dirty="0" err="1"/>
              <a:t>rockstars</a:t>
            </a:r>
            <a:r>
              <a:rPr lang="en-GB" dirty="0"/>
              <a:t> and </a:t>
            </a:r>
            <a:r>
              <a:rPr lang="en-GB" dirty="0" err="1"/>
              <a:t>Edshed</a:t>
            </a:r>
            <a:r>
              <a:rPr lang="en-GB" dirty="0"/>
              <a:t> are in the front of your child’s orange reading record</a:t>
            </a:r>
          </a:p>
          <a:p>
            <a:r>
              <a:rPr lang="en-GB" dirty="0"/>
              <a:t>TT </a:t>
            </a:r>
            <a:r>
              <a:rPr lang="en-GB" dirty="0" err="1"/>
              <a:t>rockstars</a:t>
            </a:r>
            <a:r>
              <a:rPr lang="en-GB" dirty="0"/>
              <a:t> as often as possible</a:t>
            </a:r>
          </a:p>
          <a:p>
            <a:r>
              <a:rPr lang="en-GB" dirty="0" err="1"/>
              <a:t>Edshed</a:t>
            </a:r>
            <a:r>
              <a:rPr lang="en-GB" dirty="0"/>
              <a:t> spellings set weekly to practice at home – linked to the next week’s learning</a:t>
            </a:r>
          </a:p>
          <a:p>
            <a:r>
              <a:rPr lang="en-GB" dirty="0"/>
              <a:t>Daily reading of reading book plus other text types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8237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157E1-0325-4AB3-BC68-F2CA1BDDC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81049-1522-43F4-93C8-D74923DC1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New graduated approach</a:t>
            </a:r>
          </a:p>
          <a:p>
            <a:r>
              <a:rPr lang="en-GB" dirty="0"/>
              <a:t>Changes to learning support</a:t>
            </a:r>
          </a:p>
          <a:p>
            <a:r>
              <a:rPr lang="en-GB" dirty="0"/>
              <a:t>If you have concerns email school and I will get in touch</a:t>
            </a:r>
          </a:p>
        </p:txBody>
      </p:sp>
    </p:spTree>
    <p:extLst>
      <p:ext uri="{BB962C8B-B14F-4D97-AF65-F5344CB8AC3E}">
        <p14:creationId xmlns:p14="http://schemas.microsoft.com/office/powerpoint/2010/main" val="981844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2CE93-29EE-4492-9467-6C4F374D8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F5B96-2A02-4891-B690-52A247CA0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Water bottles in school everyday</a:t>
            </a:r>
          </a:p>
          <a:p>
            <a:r>
              <a:rPr lang="en-GB" dirty="0"/>
              <a:t>Appropriate clothing for our weather</a:t>
            </a:r>
          </a:p>
          <a:p>
            <a:r>
              <a:rPr lang="en-GB" dirty="0"/>
              <a:t>No treats, toys or snacks to be sent in for birthdays</a:t>
            </a:r>
          </a:p>
          <a:p>
            <a:r>
              <a:rPr lang="en-GB" dirty="0"/>
              <a:t>Afternoon play - Autumn only</a:t>
            </a:r>
          </a:p>
          <a:p>
            <a:r>
              <a:rPr lang="en-GB" dirty="0"/>
              <a:t>Later lunch so morning snack possibly needed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512652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47</TotalTime>
  <Words>478</Words>
  <Application>Microsoft Office PowerPoint</Application>
  <PresentationFormat>Widescreen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Wingdings</vt:lpstr>
      <vt:lpstr>Retrospect</vt:lpstr>
      <vt:lpstr>Welcome to year 3</vt:lpstr>
      <vt:lpstr>Year 3 welcome meeting: Staff</vt:lpstr>
      <vt:lpstr>Communication </vt:lpstr>
      <vt:lpstr>PE</vt:lpstr>
      <vt:lpstr>Morning drop off</vt:lpstr>
      <vt:lpstr>Reading</vt:lpstr>
      <vt:lpstr>How to support your child at home</vt:lpstr>
      <vt:lpstr>SEND</vt:lpstr>
      <vt:lpstr>Reminders</vt:lpstr>
      <vt:lpstr>RSE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Staff Test</dc:creator>
  <cp:lastModifiedBy>Richard Farrow</cp:lastModifiedBy>
  <cp:revision>8</cp:revision>
  <dcterms:created xsi:type="dcterms:W3CDTF">2023-09-06T14:40:49Z</dcterms:created>
  <dcterms:modified xsi:type="dcterms:W3CDTF">2023-09-11T11:27:32Z</dcterms:modified>
</cp:coreProperties>
</file>