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7" r:id="rId5"/>
    <p:sldId id="302" r:id="rId6"/>
    <p:sldId id="322" r:id="rId7"/>
    <p:sldId id="325" r:id="rId8"/>
    <p:sldId id="303" r:id="rId9"/>
    <p:sldId id="304" r:id="rId10"/>
    <p:sldId id="321" r:id="rId11"/>
    <p:sldId id="332" r:id="rId12"/>
    <p:sldId id="333" r:id="rId13"/>
    <p:sldId id="331" r:id="rId14"/>
    <p:sldId id="329" r:id="rId15"/>
    <p:sldId id="330" r:id="rId16"/>
    <p:sldId id="323" r:id="rId17"/>
    <p:sldId id="328" r:id="rId18"/>
    <p:sldId id="324" r:id="rId19"/>
    <p:sldId id="326" r:id="rId20"/>
    <p:sldId id="327" r:id="rId21"/>
    <p:sldId id="31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8345-751C-A899-CED9-25FADE8747B7}" v="48" dt="2021-11-30T11:13:31.708"/>
    <p1510:client id="{C7F40200-324A-4E1F-8437-326F21AED966}" v="6" dt="2021-11-29T17:34:0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p:restoredTop sz="73537" autoAdjust="0"/>
  </p:normalViewPr>
  <p:slideViewPr>
    <p:cSldViewPr>
      <p:cViewPr varScale="1">
        <p:scale>
          <a:sx n="68" d="100"/>
          <a:sy n="68" d="100"/>
        </p:scale>
        <p:origin x="939"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26/09/2022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the beginning of Reception, we learn to read words and then captions, phrases and sentences. As children learn more of the code of our language we are able to build more complex sentences for them to read. </a:t>
            </a:r>
          </a:p>
          <a:p>
            <a:endParaRPr lang="en-GB" dirty="0"/>
          </a:p>
          <a:p>
            <a:r>
              <a:rPr lang="en-US" dirty="0"/>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2475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142244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18</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dirty="0"/>
          </a:p>
          <a:p>
            <a:r>
              <a:rPr lang="en-US">
                <a:cs typeface="Calibri"/>
              </a:rPr>
              <a:t>Example: </a:t>
            </a:r>
            <a:endParaRPr lang="en-US" dirty="0">
              <a:cs typeface="Calibri"/>
            </a:endParaRPr>
          </a:p>
          <a:p>
            <a:endParaRPr lang="en-US" b="1" dirty="0">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26/09/2022</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79512"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16" name="Picture 15">
            <a:extLst>
              <a:ext uri="{FF2B5EF4-FFF2-40B4-BE49-F238E27FC236}">
                <a16:creationId xmlns:a16="http://schemas.microsoft.com/office/drawing/2014/main" id="{25E98EC4-DF05-9C6A-1FB7-4B3ECF1005B9}"/>
              </a:ext>
            </a:extLst>
          </p:cNvPr>
          <p:cNvPicPr>
            <a:picLocks noChangeAspect="1"/>
          </p:cNvPicPr>
          <p:nvPr/>
        </p:nvPicPr>
        <p:blipFill>
          <a:blip r:embed="rId7"/>
          <a:stretch>
            <a:fillRect/>
          </a:stretch>
        </p:blipFill>
        <p:spPr>
          <a:xfrm>
            <a:off x="1745940" y="1773778"/>
            <a:ext cx="5724128" cy="3310444"/>
          </a:xfrm>
          <a:prstGeom prst="rect">
            <a:avLst/>
          </a:prstGeom>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32839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914400" y="1708227"/>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988840"/>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Only 1 in 3 children are read a bedtime story night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Reading a bedtime story every night to your child improves their outcomes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401266" y="1484784"/>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 rain</a:t>
            </a:r>
          </a:p>
          <a:p>
            <a:endParaRPr lang="en-GB" sz="2400" dirty="0"/>
          </a:p>
          <a:p>
            <a:r>
              <a:rPr lang="en-GB" sz="2400" dirty="0"/>
              <a:t>We also practise saying our sentences before we write them to make sure we write the sentence we have planned and to ensure it makes sense!</a:t>
            </a:r>
          </a:p>
        </p:txBody>
      </p:sp>
    </p:spTree>
    <p:extLst>
      <p:ext uri="{BB962C8B-B14F-4D97-AF65-F5344CB8AC3E}">
        <p14:creationId xmlns:p14="http://schemas.microsoft.com/office/powerpoint/2010/main" val="139632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Tree>
    <p:extLst>
      <p:ext uri="{BB962C8B-B14F-4D97-AF65-F5344CB8AC3E}">
        <p14:creationId xmlns:p14="http://schemas.microsoft.com/office/powerpoint/2010/main" val="339659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7"/>
          <a:stretch>
            <a:fillRect/>
          </a:stretch>
        </p:blipFill>
        <p:spPr>
          <a:xfrm>
            <a:off x="544672" y="2182677"/>
            <a:ext cx="3995936" cy="2097715"/>
          </a:xfrm>
          <a:prstGeom prst="rect">
            <a:avLst/>
          </a:prstGeom>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8"/>
          <a:stretch>
            <a:fillRect/>
          </a:stretch>
        </p:blipFill>
        <p:spPr>
          <a:xfrm>
            <a:off x="4709634" y="2182677"/>
            <a:ext cx="3995936" cy="2261813"/>
          </a:xfrm>
          <a:prstGeom prst="rect">
            <a:avLst/>
          </a:prstGeom>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23110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2.xml><?xml version="1.0" encoding="utf-8"?>
<ds:datastoreItem xmlns:ds="http://schemas.openxmlformats.org/officeDocument/2006/customXml" ds:itemID="{EC2AD8AC-BB95-4999-8CC1-95DE38016F70}">
  <ds:schemaRefs>
    <ds:schemaRef ds:uri="http://schemas.microsoft.com/office/2006/metadata/properties"/>
    <ds:schemaRef ds:uri="http://schemas.microsoft.com/office/infopath/2007/PartnerControls"/>
    <ds:schemaRef ds:uri="4700a94c-e2d5-4e62-8a3b-b235c350b210"/>
    <ds:schemaRef ds:uri="aa5adec1-2310-4cd8-871b-e051d2dba17c"/>
    <ds:schemaRef ds:uri="8894e085-ca10-42ec-aadf-154ab0169348"/>
  </ds:schemaRefs>
</ds:datastoreItem>
</file>

<file path=customXml/itemProps3.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13480</TotalTime>
  <Words>1721</Words>
  <Application>Microsoft Office PowerPoint</Application>
  <PresentationFormat>On-screen Show (4:3)</PresentationFormat>
  <Paragraphs>191</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Tara Dodson</cp:lastModifiedBy>
  <cp:revision>374</cp:revision>
  <dcterms:created xsi:type="dcterms:W3CDTF">2017-12-08T10:29:15Z</dcterms:created>
  <dcterms:modified xsi:type="dcterms:W3CDTF">2022-09-26T10:32:31Z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