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773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3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56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67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58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68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572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1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90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51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A7C30-2355-4A62-B8B0-A2C488815E9E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9D22-FC15-484D-B33A-E78682ABB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Title</a:t>
            </a:r>
            <a:endParaRPr lang="en-GB" sz="72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Subtitle</a:t>
            </a:r>
            <a:endParaRPr lang="en-GB" sz="32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pic>
        <p:nvPicPr>
          <p:cNvPr id="1026" name="Picture 2" descr="http://www.oswaldroad.co.uk/wp-content/themes/OswaldRoad/img/header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" y="4752975"/>
            <a:ext cx="3657191" cy="186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85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Title</a:t>
            </a:r>
            <a:endParaRPr lang="en-GB" sz="6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Body text</a:t>
            </a:r>
            <a:endPara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2" descr="http://www.oswaldroad.co.uk/wp-content/themes/OswaldRoad/img/header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992" y="150736"/>
            <a:ext cx="2053849" cy="104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722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Tahoma</vt:lpstr>
      <vt:lpstr>Office Theme</vt:lpstr>
      <vt:lpstr>Title</vt:lpstr>
      <vt:lpstr>Title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ORPS-Ellie</dc:creator>
  <cp:lastModifiedBy>ORPS-Ellie</cp:lastModifiedBy>
  <cp:revision>1</cp:revision>
  <dcterms:created xsi:type="dcterms:W3CDTF">2021-02-26T10:10:11Z</dcterms:created>
  <dcterms:modified xsi:type="dcterms:W3CDTF">2021-02-26T10:10:25Z</dcterms:modified>
</cp:coreProperties>
</file>