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8" r:id="rId4"/>
    <p:sldId id="260" r:id="rId5"/>
    <p:sldId id="259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30" autoAdjust="0"/>
    <p:restoredTop sz="94660"/>
  </p:normalViewPr>
  <p:slideViewPr>
    <p:cSldViewPr snapToGrid="0">
      <p:cViewPr>
        <p:scale>
          <a:sx n="100" d="100"/>
          <a:sy n="100" d="100"/>
        </p:scale>
        <p:origin x="147" y="-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0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3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2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3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0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25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3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9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6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1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6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1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8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320AED-3E57-4A03-BDA8-9B4903DE4443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E36E79-FC3A-48C4-9453-1FD1EC6A3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0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Maya’s rock survey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By Maya </a:t>
            </a:r>
            <a:r>
              <a:rPr lang="en-GB" dirty="0" smtClean="0"/>
              <a:t>Ellis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8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entral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Central library in Manchester</a:t>
            </a:r>
          </a:p>
          <a:p>
            <a:r>
              <a:rPr lang="en-GB" dirty="0" smtClean="0"/>
              <a:t>I like to go to Central library because I like the books that are there</a:t>
            </a:r>
          </a:p>
          <a:p>
            <a:r>
              <a:rPr lang="en-GB" dirty="0" smtClean="0"/>
              <a:t>Central library is made </a:t>
            </a:r>
            <a:r>
              <a:rPr lang="en-GB" dirty="0" smtClean="0"/>
              <a:t>out of </a:t>
            </a:r>
            <a:r>
              <a:rPr lang="en-GB" dirty="0" smtClean="0"/>
              <a:t>a kind</a:t>
            </a:r>
            <a:r>
              <a:rPr lang="en-GB" dirty="0"/>
              <a:t> </a:t>
            </a:r>
            <a:r>
              <a:rPr lang="en-GB" dirty="0" smtClean="0"/>
              <a:t>of rock called Portland </a:t>
            </a:r>
            <a:r>
              <a:rPr lang="en-GB" dirty="0" smtClean="0"/>
              <a:t>rock</a:t>
            </a:r>
          </a:p>
          <a:p>
            <a:pPr marL="0" indent="0">
              <a:buNone/>
            </a:pPr>
            <a:r>
              <a:rPr lang="en-GB" dirty="0" smtClean="0"/>
              <a:t>I hope I go again very soon!</a:t>
            </a:r>
            <a:endParaRPr lang="en-GB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40" y="4099962"/>
            <a:ext cx="2691541" cy="15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eroded set of steps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</a:t>
            </a:r>
            <a:r>
              <a:rPr lang="en-GB" dirty="0" smtClean="0"/>
              <a:t>an old set of steps </a:t>
            </a:r>
          </a:p>
          <a:p>
            <a:r>
              <a:rPr lang="en-GB" dirty="0" smtClean="0"/>
              <a:t>As you can see these steps have been eroded by people’s feet</a:t>
            </a:r>
          </a:p>
          <a:p>
            <a:r>
              <a:rPr lang="en-GB" dirty="0" smtClean="0"/>
              <a:t>As time goes by and as people walk on these steps, it creates a curve. This is called erosion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7776" y="912673"/>
            <a:ext cx="2626910" cy="19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Interesting eroded walls to look 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wall has also eroded</a:t>
            </a:r>
          </a:p>
          <a:p>
            <a:r>
              <a:rPr lang="en-GB" dirty="0" smtClean="0"/>
              <a:t>This wall has been eroded not by feet by weather</a:t>
            </a:r>
          </a:p>
          <a:p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5" y="3772426"/>
            <a:ext cx="3208528" cy="24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different types of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a bridge</a:t>
            </a:r>
          </a:p>
          <a:p>
            <a:r>
              <a:rPr lang="en-GB" dirty="0" smtClean="0"/>
              <a:t>As you can see this bridge has bricks and </a:t>
            </a:r>
            <a:r>
              <a:rPr lang="en-GB" u="sng" dirty="0" smtClean="0"/>
              <a:t>BIG</a:t>
            </a:r>
            <a:r>
              <a:rPr lang="en-GB" dirty="0" smtClean="0"/>
              <a:t> stones</a:t>
            </a:r>
          </a:p>
          <a:p>
            <a:r>
              <a:rPr lang="en-GB" dirty="0" smtClean="0"/>
              <a:t>Brick is not a naturally formed rock it is man made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5" y="3655292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Rock in the house!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our breakfast bar</a:t>
            </a:r>
          </a:p>
          <a:p>
            <a:r>
              <a:rPr lang="en-GB" dirty="0" smtClean="0"/>
              <a:t>It is made out of quartz so it makes it very strong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4683" y="3399908"/>
            <a:ext cx="2745045" cy="20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End!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964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</TotalTime>
  <Words>173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Maya’s rock survey</vt:lpstr>
      <vt:lpstr>Central library</vt:lpstr>
      <vt:lpstr>An eroded set of steps</vt:lpstr>
      <vt:lpstr>Interesting eroded walls to look at</vt:lpstr>
      <vt:lpstr>Use of different types of rocks</vt:lpstr>
      <vt:lpstr>Rock in the house!</vt:lpstr>
      <vt:lpstr>The End!</vt:lpstr>
    </vt:vector>
  </TitlesOfParts>
  <Company>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Maya’s rock survey</dc:title>
  <dc:creator>Liz Cain</dc:creator>
  <cp:lastModifiedBy>Liz Cain</cp:lastModifiedBy>
  <cp:revision>14</cp:revision>
  <dcterms:created xsi:type="dcterms:W3CDTF">2019-10-07T15:44:24Z</dcterms:created>
  <dcterms:modified xsi:type="dcterms:W3CDTF">2019-10-08T17:44:28Z</dcterms:modified>
</cp:coreProperties>
</file>