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8" r:id="rId3"/>
    <p:sldId id="269" r:id="rId4"/>
    <p:sldId id="259" r:id="rId5"/>
    <p:sldId id="270" r:id="rId6"/>
    <p:sldId id="268" r:id="rId7"/>
    <p:sldId id="263" r:id="rId8"/>
    <p:sldId id="260" r:id="rId9"/>
    <p:sldId id="264" r:id="rId10"/>
    <p:sldId id="261" r:id="rId11"/>
    <p:sldId id="262" r:id="rId12"/>
    <p:sldId id="265"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33" autoAdjust="0"/>
  </p:normalViewPr>
  <p:slideViewPr>
    <p:cSldViewPr>
      <p:cViewPr varScale="1">
        <p:scale>
          <a:sx n="51" d="100"/>
          <a:sy n="51" d="100"/>
        </p:scale>
        <p:origin x="195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59B204-F42E-427C-9B18-45E89DE115C5}" type="datetimeFigureOut">
              <a:rPr lang="en-GB" smtClean="0"/>
              <a:t>13/10/2017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8F8A0F-5CA6-4D5E-A5EF-D10B5616FC8D}" type="slidenum">
              <a:rPr lang="en-GB" smtClean="0"/>
              <a:t>‹#›</a:t>
            </a:fld>
            <a:endParaRPr lang="en-GB"/>
          </a:p>
        </p:txBody>
      </p:sp>
    </p:spTree>
    <p:extLst>
      <p:ext uri="{BB962C8B-B14F-4D97-AF65-F5344CB8AC3E}">
        <p14:creationId xmlns:p14="http://schemas.microsoft.com/office/powerpoint/2010/main" val="2871898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D37093-B139-47BB-A3EF-FA8432A6944E}" type="datetimeFigureOut">
              <a:rPr lang="en-GB" smtClean="0"/>
              <a:t>13/10/2017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5A9B6-16CA-4305-B569-2CD3F60683E5}" type="slidenum">
              <a:rPr lang="en-GB" smtClean="0"/>
              <a:t>‹#›</a:t>
            </a:fld>
            <a:endParaRPr lang="en-GB"/>
          </a:p>
        </p:txBody>
      </p:sp>
    </p:spTree>
    <p:extLst>
      <p:ext uri="{BB962C8B-B14F-4D97-AF65-F5344CB8AC3E}">
        <p14:creationId xmlns:p14="http://schemas.microsoft.com/office/powerpoint/2010/main" val="393541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25A9B6-16CA-4305-B569-2CD3F60683E5}" type="slidenum">
              <a:rPr lang="en-GB" smtClean="0"/>
              <a:t>1</a:t>
            </a:fld>
            <a:endParaRPr lang="en-GB"/>
          </a:p>
        </p:txBody>
      </p:sp>
    </p:spTree>
    <p:extLst>
      <p:ext uri="{BB962C8B-B14F-4D97-AF65-F5344CB8AC3E}">
        <p14:creationId xmlns:p14="http://schemas.microsoft.com/office/powerpoint/2010/main" val="2905506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25A9B6-16CA-4305-B569-2CD3F60683E5}" type="slidenum">
              <a:rPr lang="en-GB" smtClean="0"/>
              <a:t>10</a:t>
            </a:fld>
            <a:endParaRPr lang="en-GB"/>
          </a:p>
        </p:txBody>
      </p:sp>
    </p:spTree>
    <p:extLst>
      <p:ext uri="{BB962C8B-B14F-4D97-AF65-F5344CB8AC3E}">
        <p14:creationId xmlns:p14="http://schemas.microsoft.com/office/powerpoint/2010/main" val="176858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25A9B6-16CA-4305-B569-2CD3F60683E5}" type="slidenum">
              <a:rPr lang="en-GB" smtClean="0"/>
              <a:t>11</a:t>
            </a:fld>
            <a:endParaRPr lang="en-GB"/>
          </a:p>
        </p:txBody>
      </p:sp>
    </p:spTree>
    <p:extLst>
      <p:ext uri="{BB962C8B-B14F-4D97-AF65-F5344CB8AC3E}">
        <p14:creationId xmlns:p14="http://schemas.microsoft.com/office/powerpoint/2010/main" val="223462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internet is amazing. Children can play, learn, create and connect - opening up a whole world of exciting possibilities. But with the digital world changing all the time, how can you make sure your child’s staying safe?</a:t>
            </a:r>
          </a:p>
          <a:p>
            <a:endParaRPr lang="en-GB" dirty="0" smtClean="0"/>
          </a:p>
          <a:p>
            <a:r>
              <a:rPr lang="en-GB" dirty="0" smtClean="0"/>
              <a:t>Talk – about staying safe</a:t>
            </a:r>
          </a:p>
          <a:p>
            <a:endParaRPr lang="en-GB" dirty="0" smtClean="0"/>
          </a:p>
          <a:p>
            <a:r>
              <a:rPr lang="en-GB" dirty="0" smtClean="0"/>
              <a:t>Explore – their world together </a:t>
            </a:r>
          </a:p>
          <a:p>
            <a:endParaRPr lang="en-GB" dirty="0" smtClean="0"/>
          </a:p>
          <a:p>
            <a:r>
              <a:rPr lang="en-GB" dirty="0" smtClean="0"/>
              <a:t>Agree – rules about what is ok and what is not ok </a:t>
            </a:r>
          </a:p>
          <a:p>
            <a:endParaRPr lang="en-GB" dirty="0" smtClean="0"/>
          </a:p>
          <a:p>
            <a:r>
              <a:rPr lang="en-GB" dirty="0" smtClean="0"/>
              <a:t>Manage – family settings and control</a:t>
            </a:r>
          </a:p>
          <a:p>
            <a:endParaRPr lang="en-GB" dirty="0"/>
          </a:p>
        </p:txBody>
      </p:sp>
      <p:sp>
        <p:nvSpPr>
          <p:cNvPr id="4" name="Slide Number Placeholder 3"/>
          <p:cNvSpPr>
            <a:spLocks noGrp="1"/>
          </p:cNvSpPr>
          <p:nvPr>
            <p:ph type="sldNum" sz="quarter" idx="10"/>
          </p:nvPr>
        </p:nvSpPr>
        <p:spPr/>
        <p:txBody>
          <a:bodyPr/>
          <a:lstStyle/>
          <a:p>
            <a:fld id="{5925A9B6-16CA-4305-B569-2CD3F60683E5}" type="slidenum">
              <a:rPr lang="en-GB" smtClean="0"/>
              <a:t>12</a:t>
            </a:fld>
            <a:endParaRPr lang="en-GB"/>
          </a:p>
        </p:txBody>
      </p:sp>
    </p:spTree>
    <p:extLst>
      <p:ext uri="{BB962C8B-B14F-4D97-AF65-F5344CB8AC3E}">
        <p14:creationId xmlns:p14="http://schemas.microsoft.com/office/powerpoint/2010/main" val="2969757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internet is amazing. Children can play, learn, create and connect - opening up a whole world of exciting possibilities. But with the digital world changing all the time, how can you make sure your child’s staying safe?</a:t>
            </a:r>
          </a:p>
          <a:p>
            <a:endParaRPr lang="en-GB" dirty="0" smtClean="0"/>
          </a:p>
          <a:p>
            <a:r>
              <a:rPr lang="en-GB" dirty="0" smtClean="0"/>
              <a:t>Talk – about staying safe</a:t>
            </a:r>
          </a:p>
          <a:p>
            <a:endParaRPr lang="en-GB" dirty="0" smtClean="0"/>
          </a:p>
          <a:p>
            <a:r>
              <a:rPr lang="en-GB" dirty="0" smtClean="0"/>
              <a:t>Explore – their world together </a:t>
            </a:r>
          </a:p>
          <a:p>
            <a:endParaRPr lang="en-GB" dirty="0" smtClean="0"/>
          </a:p>
          <a:p>
            <a:r>
              <a:rPr lang="en-GB" dirty="0" smtClean="0"/>
              <a:t>Agree – rules about what is ok and what is not ok </a:t>
            </a:r>
          </a:p>
          <a:p>
            <a:endParaRPr lang="en-GB" dirty="0" smtClean="0"/>
          </a:p>
          <a:p>
            <a:r>
              <a:rPr lang="en-GB" dirty="0" smtClean="0"/>
              <a:t>Manage – family settings and control</a:t>
            </a:r>
          </a:p>
          <a:p>
            <a:endParaRPr lang="en-GB" dirty="0" smtClean="0"/>
          </a:p>
          <a:p>
            <a:r>
              <a:rPr lang="en-GB" dirty="0" smtClean="0"/>
              <a:t>Further information – NSPCC or </a:t>
            </a:r>
            <a:r>
              <a:rPr lang="en-GB" smtClean="0"/>
              <a:t>O2</a:t>
            </a:r>
            <a:r>
              <a:rPr lang="en-GB" baseline="0" smtClean="0"/>
              <a:t> helpline 0808 800 5002</a:t>
            </a:r>
            <a:endParaRPr lang="en-GB" dirty="0" smtClean="0"/>
          </a:p>
          <a:p>
            <a:endParaRPr lang="en-GB" dirty="0"/>
          </a:p>
        </p:txBody>
      </p:sp>
      <p:sp>
        <p:nvSpPr>
          <p:cNvPr id="4" name="Slide Number Placeholder 3"/>
          <p:cNvSpPr>
            <a:spLocks noGrp="1"/>
          </p:cNvSpPr>
          <p:nvPr>
            <p:ph type="sldNum" sz="quarter" idx="10"/>
          </p:nvPr>
        </p:nvSpPr>
        <p:spPr/>
        <p:txBody>
          <a:bodyPr/>
          <a:lstStyle/>
          <a:p>
            <a:fld id="{5925A9B6-16CA-4305-B569-2CD3F60683E5}" type="slidenum">
              <a:rPr lang="en-GB" smtClean="0"/>
              <a:t>13</a:t>
            </a:fld>
            <a:endParaRPr lang="en-GB"/>
          </a:p>
        </p:txBody>
      </p:sp>
    </p:spTree>
    <p:extLst>
      <p:ext uri="{BB962C8B-B14F-4D97-AF65-F5344CB8AC3E}">
        <p14:creationId xmlns:p14="http://schemas.microsoft.com/office/powerpoint/2010/main" val="296975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Parental controls can be used to block upsetting or harmful content, control in-app purchases or manage how long your child spends online. And the good news is parental controls are really easy to set up.</a:t>
            </a:r>
          </a:p>
          <a:p>
            <a:endParaRPr lang="en-GB" dirty="0" smtClean="0"/>
          </a:p>
          <a:p>
            <a:r>
              <a:rPr lang="en-GB" sz="1200" b="0" i="0" kern="1200" dirty="0" smtClean="0">
                <a:solidFill>
                  <a:schemeClr val="tx1"/>
                </a:solidFill>
                <a:effectLst/>
                <a:latin typeface="+mn-lt"/>
                <a:ea typeface="+mn-ea"/>
                <a:cs typeface="+mn-cs"/>
              </a:rPr>
              <a:t>Parental controls are software and tools which you can install on phones or tablets, games consoles or laptops – and even your home broadband.</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You can also use them to help you block or filter the content your child sees when searching online. And family-friendly public </a:t>
            </a:r>
            <a:r>
              <a:rPr lang="en-GB" sz="1200" b="0" i="0" kern="1200" dirty="0" err="1" smtClean="0">
                <a:solidFill>
                  <a:schemeClr val="tx1"/>
                </a:solidFill>
                <a:effectLst/>
                <a:latin typeface="+mn-lt"/>
                <a:ea typeface="+mn-ea"/>
                <a:cs typeface="+mn-cs"/>
              </a:rPr>
              <a:t>WiFi</a:t>
            </a:r>
            <a:r>
              <a:rPr lang="en-GB" sz="1200" b="0" i="0" kern="1200" dirty="0" smtClean="0">
                <a:solidFill>
                  <a:schemeClr val="tx1"/>
                </a:solidFill>
                <a:effectLst/>
                <a:latin typeface="+mn-lt"/>
                <a:ea typeface="+mn-ea"/>
                <a:cs typeface="+mn-cs"/>
              </a:rPr>
              <a:t> can help when you’re out and about.</a:t>
            </a:r>
          </a:p>
          <a:p>
            <a:r>
              <a:rPr lang="en-GB" sz="1200" b="0" i="0" kern="1200" dirty="0" smtClean="0">
                <a:solidFill>
                  <a:schemeClr val="tx1"/>
                </a:solidFill>
                <a:effectLst/>
                <a:latin typeface="+mn-lt"/>
                <a:ea typeface="+mn-ea"/>
                <a:cs typeface="+mn-cs"/>
              </a:rPr>
              <a:t>Parental controls are also available to help you to:</a:t>
            </a:r>
          </a:p>
          <a:p>
            <a:endParaRPr lang="en-GB" sz="1200" b="0" i="0" kern="1200" dirty="0" smtClean="0">
              <a:solidFill>
                <a:schemeClr val="tx1"/>
              </a:solidFill>
              <a:effectLst/>
              <a:latin typeface="+mn-lt"/>
              <a:ea typeface="+mn-ea"/>
              <a:cs typeface="+mn-cs"/>
            </a:endParaRPr>
          </a:p>
          <a:p>
            <a:pPr lvl="1"/>
            <a:r>
              <a:rPr lang="en-GB" sz="1200" b="0" i="0" kern="1200" dirty="0" smtClean="0">
                <a:solidFill>
                  <a:schemeClr val="tx1"/>
                </a:solidFill>
                <a:effectLst/>
                <a:latin typeface="+mn-lt"/>
                <a:ea typeface="+mn-ea"/>
                <a:cs typeface="+mn-cs"/>
              </a:rPr>
              <a:t>plan what time of day your child can go online and how long for</a:t>
            </a:r>
          </a:p>
          <a:p>
            <a:pPr lvl="1"/>
            <a:r>
              <a:rPr lang="en-GB" sz="1200" b="0" i="0" kern="1200" dirty="0" smtClean="0">
                <a:solidFill>
                  <a:schemeClr val="tx1"/>
                </a:solidFill>
                <a:effectLst/>
                <a:latin typeface="+mn-lt"/>
                <a:ea typeface="+mn-ea"/>
                <a:cs typeface="+mn-cs"/>
              </a:rPr>
              <a:t>stop them from downloading apps they're too young for </a:t>
            </a:r>
          </a:p>
          <a:p>
            <a:pPr lvl="1"/>
            <a:r>
              <a:rPr lang="en-GB" sz="1200" b="0" i="0" kern="1200" dirty="0" smtClean="0">
                <a:solidFill>
                  <a:schemeClr val="tx1"/>
                </a:solidFill>
                <a:effectLst/>
                <a:latin typeface="+mn-lt"/>
                <a:ea typeface="+mn-ea"/>
                <a:cs typeface="+mn-cs"/>
              </a:rPr>
              <a:t>manage the content different members of the family can see.</a:t>
            </a:r>
          </a:p>
          <a:p>
            <a:pPr lvl="1"/>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So whatever your child is doing online, there’s a way that you can help keep them safe.</a:t>
            </a:r>
          </a:p>
          <a:p>
            <a:endParaRPr lang="en-GB" dirty="0" smtClean="0"/>
          </a:p>
        </p:txBody>
      </p:sp>
      <p:sp>
        <p:nvSpPr>
          <p:cNvPr id="4" name="Slide Number Placeholder 3"/>
          <p:cNvSpPr>
            <a:spLocks noGrp="1"/>
          </p:cNvSpPr>
          <p:nvPr>
            <p:ph type="sldNum" sz="quarter" idx="10"/>
          </p:nvPr>
        </p:nvSpPr>
        <p:spPr/>
        <p:txBody>
          <a:bodyPr/>
          <a:lstStyle/>
          <a:p>
            <a:fld id="{5925A9B6-16CA-4305-B569-2CD3F60683E5}" type="slidenum">
              <a:rPr lang="en-GB" smtClean="0"/>
              <a:t>2</a:t>
            </a:fld>
            <a:endParaRPr lang="en-GB"/>
          </a:p>
        </p:txBody>
      </p:sp>
    </p:spTree>
    <p:extLst>
      <p:ext uri="{BB962C8B-B14F-4D97-AF65-F5344CB8AC3E}">
        <p14:creationId xmlns:p14="http://schemas.microsoft.com/office/powerpoint/2010/main" val="797908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25A9B6-16CA-4305-B569-2CD3F60683E5}" type="slidenum">
              <a:rPr lang="en-GB" smtClean="0"/>
              <a:t>3</a:t>
            </a:fld>
            <a:endParaRPr lang="en-GB"/>
          </a:p>
        </p:txBody>
      </p:sp>
    </p:spTree>
    <p:extLst>
      <p:ext uri="{BB962C8B-B14F-4D97-AF65-F5344CB8AC3E}">
        <p14:creationId xmlns:p14="http://schemas.microsoft.com/office/powerpoint/2010/main" val="79790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25A9B6-16CA-4305-B569-2CD3F60683E5}" type="slidenum">
              <a:rPr lang="en-GB" smtClean="0"/>
              <a:t>4</a:t>
            </a:fld>
            <a:endParaRPr lang="en-GB"/>
          </a:p>
        </p:txBody>
      </p:sp>
    </p:spTree>
    <p:extLst>
      <p:ext uri="{BB962C8B-B14F-4D97-AF65-F5344CB8AC3E}">
        <p14:creationId xmlns:p14="http://schemas.microsoft.com/office/powerpoint/2010/main" val="181308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25A9B6-16CA-4305-B569-2CD3F60683E5}" type="slidenum">
              <a:rPr lang="en-GB" smtClean="0"/>
              <a:t>5</a:t>
            </a:fld>
            <a:endParaRPr lang="en-GB"/>
          </a:p>
        </p:txBody>
      </p:sp>
    </p:spTree>
    <p:extLst>
      <p:ext uri="{BB962C8B-B14F-4D97-AF65-F5344CB8AC3E}">
        <p14:creationId xmlns:p14="http://schemas.microsoft.com/office/powerpoint/2010/main" val="181308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925A9B6-16CA-4305-B569-2CD3F60683E5}" type="slidenum">
              <a:rPr lang="en-GB" smtClean="0"/>
              <a:t>6</a:t>
            </a:fld>
            <a:endParaRPr lang="en-GB"/>
          </a:p>
        </p:txBody>
      </p:sp>
    </p:spTree>
    <p:extLst>
      <p:ext uri="{BB962C8B-B14F-4D97-AF65-F5344CB8AC3E}">
        <p14:creationId xmlns:p14="http://schemas.microsoft.com/office/powerpoint/2010/main" val="89182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must</a:t>
            </a:r>
            <a:r>
              <a:rPr lang="en-GB" baseline="0" dirty="0" smtClean="0"/>
              <a:t> be over the age of 13 to access these sites</a:t>
            </a:r>
            <a:endParaRPr lang="en-GB" dirty="0"/>
          </a:p>
        </p:txBody>
      </p:sp>
      <p:sp>
        <p:nvSpPr>
          <p:cNvPr id="4" name="Slide Number Placeholder 3"/>
          <p:cNvSpPr>
            <a:spLocks noGrp="1"/>
          </p:cNvSpPr>
          <p:nvPr>
            <p:ph type="sldNum" sz="quarter" idx="10"/>
          </p:nvPr>
        </p:nvSpPr>
        <p:spPr/>
        <p:txBody>
          <a:bodyPr/>
          <a:lstStyle/>
          <a:p>
            <a:fld id="{5925A9B6-16CA-4305-B569-2CD3F60683E5}" type="slidenum">
              <a:rPr lang="en-GB" smtClean="0"/>
              <a:t>7</a:t>
            </a:fld>
            <a:endParaRPr lang="en-GB"/>
          </a:p>
        </p:txBody>
      </p:sp>
    </p:spTree>
    <p:extLst>
      <p:ext uri="{BB962C8B-B14F-4D97-AF65-F5344CB8AC3E}">
        <p14:creationId xmlns:p14="http://schemas.microsoft.com/office/powerpoint/2010/main" val="81226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Children must be over the age of 13 to access these sites except mind craft, which is over 7 years.</a:t>
            </a:r>
          </a:p>
          <a:p>
            <a:endParaRPr lang="en-GB" baseline="0" dirty="0" smtClean="0"/>
          </a:p>
        </p:txBody>
      </p:sp>
      <p:sp>
        <p:nvSpPr>
          <p:cNvPr id="4" name="Slide Number Placeholder 3"/>
          <p:cNvSpPr>
            <a:spLocks noGrp="1"/>
          </p:cNvSpPr>
          <p:nvPr>
            <p:ph type="sldNum" sz="quarter" idx="10"/>
          </p:nvPr>
        </p:nvSpPr>
        <p:spPr/>
        <p:txBody>
          <a:bodyPr/>
          <a:lstStyle/>
          <a:p>
            <a:fld id="{5925A9B6-16CA-4305-B569-2CD3F60683E5}" type="slidenum">
              <a:rPr lang="en-GB" smtClean="0"/>
              <a:t>8</a:t>
            </a:fld>
            <a:endParaRPr lang="en-GB"/>
          </a:p>
        </p:txBody>
      </p:sp>
    </p:spTree>
    <p:extLst>
      <p:ext uri="{BB962C8B-B14F-4D97-AF65-F5344CB8AC3E}">
        <p14:creationId xmlns:p14="http://schemas.microsoft.com/office/powerpoint/2010/main" val="753494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about what might be OK for children of different ages. Ask your child what sites or apps they like. Write a list, and look at them together.</a:t>
            </a:r>
          </a:p>
          <a:p>
            <a:endParaRPr lang="en-GB" dirty="0" smtClean="0"/>
          </a:p>
          <a:p>
            <a:r>
              <a:rPr lang="en-GB" dirty="0" smtClean="0"/>
              <a:t>Be positive about what you see, but also be open about concerns you have: "I think this site's really good" or "I'm a little worried about things I've seen here".</a:t>
            </a:r>
          </a:p>
          <a:p>
            <a:endParaRPr lang="en-GB" dirty="0" smtClean="0"/>
          </a:p>
          <a:p>
            <a:r>
              <a:rPr lang="en-GB" dirty="0" smtClean="0"/>
              <a:t>Talk to your child about what you think is appropriate – but also involve them in the conversation. Ask what they think is OK for children of different ages – they'll feel involved in the decision-making.</a:t>
            </a:r>
          </a:p>
          <a:p>
            <a:endParaRPr lang="en-GB" dirty="0" smtClean="0"/>
          </a:p>
          <a:p>
            <a:r>
              <a:rPr lang="en-GB" dirty="0" smtClean="0"/>
              <a:t>Be aware that your child might talk about friends who use apps or visit sites that you've decided aren't suitable. Be ready to discuss your reasons, but recognise that they may not agree with you. Listen carefully for the reasons why.</a:t>
            </a:r>
          </a:p>
          <a:p>
            <a:endParaRPr lang="en-GB" dirty="0" smtClean="0"/>
          </a:p>
          <a:p>
            <a:r>
              <a:rPr lang="en-GB" dirty="0" smtClean="0"/>
              <a:t>Go through a final list of sites you both agree are OK, and work out when you'll next discuss it.</a:t>
            </a:r>
            <a:endParaRPr lang="en-GB" dirty="0"/>
          </a:p>
        </p:txBody>
      </p:sp>
      <p:sp>
        <p:nvSpPr>
          <p:cNvPr id="4" name="Slide Number Placeholder 3"/>
          <p:cNvSpPr>
            <a:spLocks noGrp="1"/>
          </p:cNvSpPr>
          <p:nvPr>
            <p:ph type="sldNum" sz="quarter" idx="10"/>
          </p:nvPr>
        </p:nvSpPr>
        <p:spPr/>
        <p:txBody>
          <a:bodyPr/>
          <a:lstStyle/>
          <a:p>
            <a:fld id="{5925A9B6-16CA-4305-B569-2CD3F60683E5}" type="slidenum">
              <a:rPr lang="en-GB" smtClean="0"/>
              <a:t>9</a:t>
            </a:fld>
            <a:endParaRPr lang="en-GB"/>
          </a:p>
        </p:txBody>
      </p:sp>
    </p:spTree>
    <p:extLst>
      <p:ext uri="{BB962C8B-B14F-4D97-AF65-F5344CB8AC3E}">
        <p14:creationId xmlns:p14="http://schemas.microsoft.com/office/powerpoint/2010/main" val="2493782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803ECD-D685-46FA-BBA1-4DAD5C80EBE0}"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D98AC-B844-42BD-A5B8-C3F8F01C5615}" type="slidenum">
              <a:rPr lang="en-GB" smtClean="0"/>
              <a:t>‹#›</a:t>
            </a:fld>
            <a:endParaRPr lang="en-GB"/>
          </a:p>
        </p:txBody>
      </p:sp>
    </p:spTree>
    <p:extLst>
      <p:ext uri="{BB962C8B-B14F-4D97-AF65-F5344CB8AC3E}">
        <p14:creationId xmlns:p14="http://schemas.microsoft.com/office/powerpoint/2010/main" val="27326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803ECD-D685-46FA-BBA1-4DAD5C80EBE0}"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D98AC-B844-42BD-A5B8-C3F8F01C5615}" type="slidenum">
              <a:rPr lang="en-GB" smtClean="0"/>
              <a:t>‹#›</a:t>
            </a:fld>
            <a:endParaRPr lang="en-GB"/>
          </a:p>
        </p:txBody>
      </p:sp>
    </p:spTree>
    <p:extLst>
      <p:ext uri="{BB962C8B-B14F-4D97-AF65-F5344CB8AC3E}">
        <p14:creationId xmlns:p14="http://schemas.microsoft.com/office/powerpoint/2010/main" val="186646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803ECD-D685-46FA-BBA1-4DAD5C80EBE0}"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D98AC-B844-42BD-A5B8-C3F8F01C5615}" type="slidenum">
              <a:rPr lang="en-GB" smtClean="0"/>
              <a:t>‹#›</a:t>
            </a:fld>
            <a:endParaRPr lang="en-GB"/>
          </a:p>
        </p:txBody>
      </p:sp>
    </p:spTree>
    <p:extLst>
      <p:ext uri="{BB962C8B-B14F-4D97-AF65-F5344CB8AC3E}">
        <p14:creationId xmlns:p14="http://schemas.microsoft.com/office/powerpoint/2010/main" val="280905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803ECD-D685-46FA-BBA1-4DAD5C80EBE0}"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D98AC-B844-42BD-A5B8-C3F8F01C5615}" type="slidenum">
              <a:rPr lang="en-GB" smtClean="0"/>
              <a:t>‹#›</a:t>
            </a:fld>
            <a:endParaRPr lang="en-GB"/>
          </a:p>
        </p:txBody>
      </p:sp>
    </p:spTree>
    <p:extLst>
      <p:ext uri="{BB962C8B-B14F-4D97-AF65-F5344CB8AC3E}">
        <p14:creationId xmlns:p14="http://schemas.microsoft.com/office/powerpoint/2010/main" val="321145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803ECD-D685-46FA-BBA1-4DAD5C80EBE0}"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D98AC-B844-42BD-A5B8-C3F8F01C5615}" type="slidenum">
              <a:rPr lang="en-GB" smtClean="0"/>
              <a:t>‹#›</a:t>
            </a:fld>
            <a:endParaRPr lang="en-GB"/>
          </a:p>
        </p:txBody>
      </p:sp>
    </p:spTree>
    <p:extLst>
      <p:ext uri="{BB962C8B-B14F-4D97-AF65-F5344CB8AC3E}">
        <p14:creationId xmlns:p14="http://schemas.microsoft.com/office/powerpoint/2010/main" val="54013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803ECD-D685-46FA-BBA1-4DAD5C80EBE0}" type="datetimeFigureOut">
              <a:rPr lang="en-GB" smtClean="0"/>
              <a:t>13/10/2017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1D98AC-B844-42BD-A5B8-C3F8F01C5615}" type="slidenum">
              <a:rPr lang="en-GB" smtClean="0"/>
              <a:t>‹#›</a:t>
            </a:fld>
            <a:endParaRPr lang="en-GB"/>
          </a:p>
        </p:txBody>
      </p:sp>
    </p:spTree>
    <p:extLst>
      <p:ext uri="{BB962C8B-B14F-4D97-AF65-F5344CB8AC3E}">
        <p14:creationId xmlns:p14="http://schemas.microsoft.com/office/powerpoint/2010/main" val="349106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803ECD-D685-46FA-BBA1-4DAD5C80EBE0}" type="datetimeFigureOut">
              <a:rPr lang="en-GB" smtClean="0"/>
              <a:t>13/10/2017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1D98AC-B844-42BD-A5B8-C3F8F01C5615}" type="slidenum">
              <a:rPr lang="en-GB" smtClean="0"/>
              <a:t>‹#›</a:t>
            </a:fld>
            <a:endParaRPr lang="en-GB"/>
          </a:p>
        </p:txBody>
      </p:sp>
    </p:spTree>
    <p:extLst>
      <p:ext uri="{BB962C8B-B14F-4D97-AF65-F5344CB8AC3E}">
        <p14:creationId xmlns:p14="http://schemas.microsoft.com/office/powerpoint/2010/main" val="321174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803ECD-D685-46FA-BBA1-4DAD5C80EBE0}" type="datetimeFigureOut">
              <a:rPr lang="en-GB" smtClean="0"/>
              <a:t>13/10/2017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1D98AC-B844-42BD-A5B8-C3F8F01C5615}" type="slidenum">
              <a:rPr lang="en-GB" smtClean="0"/>
              <a:t>‹#›</a:t>
            </a:fld>
            <a:endParaRPr lang="en-GB"/>
          </a:p>
        </p:txBody>
      </p:sp>
    </p:spTree>
    <p:extLst>
      <p:ext uri="{BB962C8B-B14F-4D97-AF65-F5344CB8AC3E}">
        <p14:creationId xmlns:p14="http://schemas.microsoft.com/office/powerpoint/2010/main" val="88156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03ECD-D685-46FA-BBA1-4DAD5C80EBE0}" type="datetimeFigureOut">
              <a:rPr lang="en-GB" smtClean="0"/>
              <a:t>13/10/2017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1D98AC-B844-42BD-A5B8-C3F8F01C5615}" type="slidenum">
              <a:rPr lang="en-GB" smtClean="0"/>
              <a:t>‹#›</a:t>
            </a:fld>
            <a:endParaRPr lang="en-GB"/>
          </a:p>
        </p:txBody>
      </p:sp>
    </p:spTree>
    <p:extLst>
      <p:ext uri="{BB962C8B-B14F-4D97-AF65-F5344CB8AC3E}">
        <p14:creationId xmlns:p14="http://schemas.microsoft.com/office/powerpoint/2010/main" val="237387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03ECD-D685-46FA-BBA1-4DAD5C80EBE0}" type="datetimeFigureOut">
              <a:rPr lang="en-GB" smtClean="0"/>
              <a:t>13/10/2017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1D98AC-B844-42BD-A5B8-C3F8F01C5615}" type="slidenum">
              <a:rPr lang="en-GB" smtClean="0"/>
              <a:t>‹#›</a:t>
            </a:fld>
            <a:endParaRPr lang="en-GB"/>
          </a:p>
        </p:txBody>
      </p:sp>
    </p:spTree>
    <p:extLst>
      <p:ext uri="{BB962C8B-B14F-4D97-AF65-F5344CB8AC3E}">
        <p14:creationId xmlns:p14="http://schemas.microsoft.com/office/powerpoint/2010/main" val="236654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03ECD-D685-46FA-BBA1-4DAD5C80EBE0}" type="datetimeFigureOut">
              <a:rPr lang="en-GB" smtClean="0"/>
              <a:t>13/10/2017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1D98AC-B844-42BD-A5B8-C3F8F01C5615}" type="slidenum">
              <a:rPr lang="en-GB" smtClean="0"/>
              <a:t>‹#›</a:t>
            </a:fld>
            <a:endParaRPr lang="en-GB"/>
          </a:p>
        </p:txBody>
      </p:sp>
    </p:spTree>
    <p:extLst>
      <p:ext uri="{BB962C8B-B14F-4D97-AF65-F5344CB8AC3E}">
        <p14:creationId xmlns:p14="http://schemas.microsoft.com/office/powerpoint/2010/main" val="380595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03ECD-D685-46FA-BBA1-4DAD5C80EBE0}" type="datetimeFigureOut">
              <a:rPr lang="en-GB" smtClean="0"/>
              <a:t>13/10/2017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D98AC-B844-42BD-A5B8-C3F8F01C5615}" type="slidenum">
              <a:rPr lang="en-GB" smtClean="0"/>
              <a:t>‹#›</a:t>
            </a:fld>
            <a:endParaRPr lang="en-GB"/>
          </a:p>
        </p:txBody>
      </p:sp>
    </p:spTree>
    <p:extLst>
      <p:ext uri="{BB962C8B-B14F-4D97-AF65-F5344CB8AC3E}">
        <p14:creationId xmlns:p14="http://schemas.microsoft.com/office/powerpoint/2010/main" val="558639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spcc.org.uk/preventing-abuse/keeping-children-safe/share-awar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nspcc.org.uk/preventing-abuse/keeping-children-safe/online-safety/parental-control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E Safety</a:t>
            </a:r>
            <a:endParaRPr lang="en-GB" b="1" dirty="0"/>
          </a:p>
        </p:txBody>
      </p:sp>
      <p:sp>
        <p:nvSpPr>
          <p:cNvPr id="3" name="Subtitle 2"/>
          <p:cNvSpPr>
            <a:spLocks noGrp="1"/>
          </p:cNvSpPr>
          <p:nvPr>
            <p:ph type="subTitle" idx="1"/>
          </p:nvPr>
        </p:nvSpPr>
        <p:spPr/>
        <p:txBody>
          <a:bodyPr/>
          <a:lstStyle/>
          <a:p>
            <a:r>
              <a:rPr lang="en-GB" dirty="0" smtClean="0"/>
              <a:t>Oswald Road Primary School</a:t>
            </a:r>
            <a:endParaRPr lang="en-GB" dirty="0"/>
          </a:p>
        </p:txBody>
      </p:sp>
      <p:sp>
        <p:nvSpPr>
          <p:cNvPr id="4" name="Rectangle 3"/>
          <p:cNvSpPr/>
          <p:nvPr/>
        </p:nvSpPr>
        <p:spPr>
          <a:xfrm>
            <a:off x="179512" y="188640"/>
            <a:ext cx="8784976" cy="64807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107437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Further Information</a:t>
            </a:r>
            <a:endParaRPr lang="en-GB" b="1" dirty="0"/>
          </a:p>
        </p:txBody>
      </p:sp>
      <p:sp>
        <p:nvSpPr>
          <p:cNvPr id="3" name="Subtitle 2"/>
          <p:cNvSpPr>
            <a:spLocks noGrp="1"/>
          </p:cNvSpPr>
          <p:nvPr>
            <p:ph idx="1"/>
          </p:nvPr>
        </p:nvSpPr>
        <p:spPr/>
        <p:txBody>
          <a:bodyPr>
            <a:normAutofit/>
          </a:bodyPr>
          <a:lstStyle/>
          <a:p>
            <a:pPr marL="0" indent="0" algn="ctr">
              <a:buNone/>
            </a:pPr>
            <a:endParaRPr lang="en-GB" sz="2400" dirty="0" smtClean="0"/>
          </a:p>
          <a:p>
            <a:pPr marL="0" indent="0" algn="ctr">
              <a:buNone/>
            </a:pPr>
            <a:endParaRPr lang="en-GB" sz="2400" dirty="0"/>
          </a:p>
          <a:p>
            <a:pPr marL="0" indent="0" algn="ctr">
              <a:buNone/>
            </a:pPr>
            <a:endParaRPr lang="en-GB" sz="2400" dirty="0"/>
          </a:p>
        </p:txBody>
      </p:sp>
      <p:sp>
        <p:nvSpPr>
          <p:cNvPr id="4" name="Rectangle 3"/>
          <p:cNvSpPr/>
          <p:nvPr/>
        </p:nvSpPr>
        <p:spPr>
          <a:xfrm>
            <a:off x="179512" y="188640"/>
            <a:ext cx="8784976" cy="64807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53" y="2093414"/>
            <a:ext cx="7580894" cy="254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63788" y="5301208"/>
            <a:ext cx="3816424" cy="523220"/>
          </a:xfrm>
          <a:prstGeom prst="rect">
            <a:avLst/>
          </a:prstGeom>
          <a:noFill/>
        </p:spPr>
        <p:txBody>
          <a:bodyPr wrap="square" rtlCol="0">
            <a:spAutoFit/>
          </a:bodyPr>
          <a:lstStyle/>
          <a:p>
            <a:r>
              <a:rPr lang="en-GB" sz="2800" dirty="0"/>
              <a:t>https://nspcc.o2.co.uk/</a:t>
            </a:r>
          </a:p>
        </p:txBody>
      </p:sp>
    </p:spTree>
    <p:extLst>
      <p:ext uri="{BB962C8B-B14F-4D97-AF65-F5344CB8AC3E}">
        <p14:creationId xmlns:p14="http://schemas.microsoft.com/office/powerpoint/2010/main" val="4122210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457200" y="1412776"/>
            <a:ext cx="8229600" cy="4525963"/>
          </a:xfrm>
        </p:spPr>
        <p:txBody>
          <a:bodyPr>
            <a:normAutofit/>
          </a:bodyPr>
          <a:lstStyle/>
          <a:p>
            <a:pPr marL="0" indent="0" algn="ctr">
              <a:buNone/>
            </a:pPr>
            <a:r>
              <a:rPr lang="en-GB" sz="2400" dirty="0">
                <a:hlinkClick r:id="rId3"/>
              </a:rPr>
              <a:t>https://www.nspcc.org.uk/preventing-abuse/keeping-children-safe/share-aware</a:t>
            </a:r>
            <a:r>
              <a:rPr lang="en-GB" sz="2400" dirty="0" smtClean="0">
                <a:hlinkClick r:id="rId3"/>
              </a:rPr>
              <a:t>/</a:t>
            </a:r>
            <a:endParaRPr lang="en-GB" sz="2400" dirty="0" smtClean="0"/>
          </a:p>
          <a:p>
            <a:pPr marL="0" indent="0" algn="ctr">
              <a:buNone/>
            </a:pPr>
            <a:endParaRPr lang="en-GB" sz="2400" dirty="0" smtClean="0"/>
          </a:p>
          <a:p>
            <a:pPr marL="0" indent="0" algn="ctr">
              <a:buNone/>
            </a:pPr>
            <a:r>
              <a:rPr lang="en-GB" sz="2400" dirty="0">
                <a:hlinkClick r:id="rId4"/>
              </a:rPr>
              <a:t>https://www.nspcc.org.uk/preventing-abuse/keeping-children-safe/online-safety/parental-controls</a:t>
            </a:r>
            <a:r>
              <a:rPr lang="en-GB" sz="2400" dirty="0" smtClean="0">
                <a:hlinkClick r:id="rId4"/>
              </a:rPr>
              <a:t>/</a:t>
            </a:r>
            <a:endParaRPr lang="en-GB" sz="2400" dirty="0" smtClean="0"/>
          </a:p>
          <a:p>
            <a:pPr marL="0" indent="0" algn="ctr">
              <a:buNone/>
            </a:pPr>
            <a:endParaRPr lang="en-GB" sz="2400" dirty="0"/>
          </a:p>
        </p:txBody>
      </p:sp>
      <p:sp>
        <p:nvSpPr>
          <p:cNvPr id="4" name="Rectangle 3"/>
          <p:cNvSpPr/>
          <p:nvPr/>
        </p:nvSpPr>
        <p:spPr>
          <a:xfrm>
            <a:off x="179512" y="188640"/>
            <a:ext cx="8784976" cy="64807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852225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Reminder…</a:t>
            </a:r>
            <a:endParaRPr lang="en-GB" b="1" dirty="0"/>
          </a:p>
        </p:txBody>
      </p:sp>
      <p:sp>
        <p:nvSpPr>
          <p:cNvPr id="4" name="Rectangle 3"/>
          <p:cNvSpPr/>
          <p:nvPr/>
        </p:nvSpPr>
        <p:spPr>
          <a:xfrm>
            <a:off x="179512" y="188640"/>
            <a:ext cx="8784976" cy="64807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47804" y="2276872"/>
            <a:ext cx="5048392" cy="277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892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807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082" y="1927880"/>
            <a:ext cx="5421835" cy="25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537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Parental Controls</a:t>
            </a:r>
            <a:endParaRPr lang="en-GB" b="1" dirty="0"/>
          </a:p>
        </p:txBody>
      </p:sp>
      <p:sp>
        <p:nvSpPr>
          <p:cNvPr id="4" name="Rectangle 3"/>
          <p:cNvSpPr/>
          <p:nvPr/>
        </p:nvSpPr>
        <p:spPr>
          <a:xfrm>
            <a:off x="179512" y="188640"/>
            <a:ext cx="8784976" cy="64807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28800"/>
            <a:ext cx="8229600" cy="402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867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807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59395"/>
            <a:ext cx="7171298" cy="353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t>Mobile Devices</a:t>
            </a:r>
            <a:endParaRPr lang="en-GB" b="1" dirty="0"/>
          </a:p>
        </p:txBody>
      </p:sp>
    </p:spTree>
    <p:extLst>
      <p:ext uri="{BB962C8B-B14F-4D97-AF65-F5344CB8AC3E}">
        <p14:creationId xmlns:p14="http://schemas.microsoft.com/office/powerpoint/2010/main" val="1252723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Home Broadband</a:t>
            </a:r>
            <a:endParaRPr lang="en-GB" b="1" dirty="0"/>
          </a:p>
        </p:txBody>
      </p:sp>
      <p:sp>
        <p:nvSpPr>
          <p:cNvPr id="4" name="Rectangle 3"/>
          <p:cNvSpPr/>
          <p:nvPr/>
        </p:nvSpPr>
        <p:spPr>
          <a:xfrm>
            <a:off x="179512" y="188640"/>
            <a:ext cx="8784976" cy="64807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4105" y="1600200"/>
            <a:ext cx="709578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071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807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 name="Title 1"/>
          <p:cNvSpPr>
            <a:spLocks noGrp="1"/>
          </p:cNvSpPr>
          <p:nvPr>
            <p:ph type="title"/>
          </p:nvPr>
        </p:nvSpPr>
        <p:spPr/>
        <p:txBody>
          <a:bodyPr/>
          <a:lstStyle/>
          <a:p>
            <a:r>
              <a:rPr lang="en-GB" b="1" dirty="0" smtClean="0"/>
              <a:t>WIFI</a:t>
            </a:r>
            <a:endParaRPr lang="en-GB"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313" y="1614030"/>
            <a:ext cx="6935373" cy="384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024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Search Engines</a:t>
            </a:r>
            <a:endParaRPr lang="en-GB" b="1" dirty="0"/>
          </a:p>
        </p:txBody>
      </p:sp>
      <p:sp>
        <p:nvSpPr>
          <p:cNvPr id="3" name="Subtitle 2"/>
          <p:cNvSpPr>
            <a:spLocks noGrp="1"/>
          </p:cNvSpPr>
          <p:nvPr>
            <p:ph idx="1"/>
          </p:nvPr>
        </p:nvSpPr>
        <p:spPr/>
        <p:txBody>
          <a:bodyPr>
            <a:normAutofit/>
          </a:bodyPr>
          <a:lstStyle/>
          <a:p>
            <a:pPr marL="0" indent="0" algn="ctr">
              <a:buNone/>
            </a:pPr>
            <a:endParaRPr lang="en-GB" sz="2800" dirty="0" smtClean="0"/>
          </a:p>
          <a:p>
            <a:pPr marL="0" indent="0" algn="ctr">
              <a:buNone/>
            </a:pPr>
            <a:endParaRPr lang="en-GB" sz="2800" dirty="0"/>
          </a:p>
          <a:p>
            <a:pPr marL="0" indent="0" algn="ctr">
              <a:buNone/>
            </a:pPr>
            <a:endParaRPr lang="en-GB" sz="2800" dirty="0" smtClean="0"/>
          </a:p>
          <a:p>
            <a:pPr marL="0" indent="0" algn="ctr">
              <a:buNone/>
            </a:pPr>
            <a:endParaRPr lang="en-GB" sz="2800" dirty="0"/>
          </a:p>
        </p:txBody>
      </p:sp>
      <p:sp>
        <p:nvSpPr>
          <p:cNvPr id="4" name="Rectangle 3"/>
          <p:cNvSpPr/>
          <p:nvPr/>
        </p:nvSpPr>
        <p:spPr>
          <a:xfrm>
            <a:off x="179512" y="188640"/>
            <a:ext cx="8784976" cy="64807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35" y="1743423"/>
            <a:ext cx="7663929" cy="337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043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Popular Sites</a:t>
            </a:r>
            <a:endParaRPr lang="en-GB" b="1" dirty="0"/>
          </a:p>
        </p:txBody>
      </p:sp>
      <p:sp>
        <p:nvSpPr>
          <p:cNvPr id="4" name="Rectangle 3"/>
          <p:cNvSpPr/>
          <p:nvPr/>
        </p:nvSpPr>
        <p:spPr>
          <a:xfrm>
            <a:off x="179512" y="188640"/>
            <a:ext cx="8784976" cy="64807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16832"/>
            <a:ext cx="8229600" cy="3359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892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807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834" y="404664"/>
            <a:ext cx="7299325" cy="267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656" y="3212976"/>
            <a:ext cx="7278687"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245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Talk</a:t>
            </a:r>
            <a:endParaRPr lang="en-GB" b="1" dirty="0"/>
          </a:p>
        </p:txBody>
      </p:sp>
      <p:sp>
        <p:nvSpPr>
          <p:cNvPr id="6" name="Content Placeholder 5"/>
          <p:cNvSpPr>
            <a:spLocks noGrp="1"/>
          </p:cNvSpPr>
          <p:nvPr>
            <p:ph idx="1"/>
          </p:nvPr>
        </p:nvSpPr>
        <p:spPr>
          <a:xfrm>
            <a:off x="457200" y="1484784"/>
            <a:ext cx="8229600" cy="4641379"/>
          </a:xfrm>
        </p:spPr>
        <p:txBody>
          <a:bodyPr>
            <a:noAutofit/>
          </a:bodyPr>
          <a:lstStyle/>
          <a:p>
            <a:pPr marL="0" indent="0" algn="ctr">
              <a:buNone/>
            </a:pPr>
            <a:r>
              <a:rPr lang="en-GB" dirty="0"/>
              <a:t>Explore sites and apps </a:t>
            </a:r>
            <a:r>
              <a:rPr lang="en-GB" dirty="0" smtClean="0"/>
              <a:t>together</a:t>
            </a:r>
          </a:p>
          <a:p>
            <a:pPr marL="0" indent="0" algn="ctr">
              <a:buNone/>
            </a:pPr>
            <a:endParaRPr lang="en-GB" sz="1000" dirty="0" smtClean="0"/>
          </a:p>
          <a:p>
            <a:pPr marL="0" indent="0" algn="ctr">
              <a:buNone/>
            </a:pPr>
            <a:r>
              <a:rPr lang="en-GB" dirty="0" smtClean="0"/>
              <a:t>Ask </a:t>
            </a:r>
            <a:r>
              <a:rPr lang="en-GB" dirty="0"/>
              <a:t>about things they might see online which make them </a:t>
            </a:r>
            <a:r>
              <a:rPr lang="en-GB" dirty="0" smtClean="0"/>
              <a:t>feel uncomfortable</a:t>
            </a:r>
          </a:p>
          <a:p>
            <a:pPr marL="0" indent="0" algn="ctr">
              <a:buNone/>
            </a:pPr>
            <a:endParaRPr lang="en-GB" sz="1050" dirty="0" smtClean="0"/>
          </a:p>
          <a:p>
            <a:pPr marL="0" indent="0" algn="ctr">
              <a:buNone/>
            </a:pPr>
            <a:r>
              <a:rPr lang="en-GB" dirty="0" smtClean="0"/>
              <a:t>Talk </a:t>
            </a:r>
            <a:r>
              <a:rPr lang="en-GB" dirty="0"/>
              <a:t>about how they can stay safe on social </a:t>
            </a:r>
            <a:r>
              <a:rPr lang="en-GB" dirty="0" smtClean="0"/>
              <a:t>networks</a:t>
            </a:r>
          </a:p>
          <a:p>
            <a:pPr marL="0" indent="0" algn="ctr">
              <a:buNone/>
            </a:pPr>
            <a:endParaRPr lang="en-GB" sz="1050" dirty="0" smtClean="0"/>
          </a:p>
          <a:p>
            <a:pPr marL="0" indent="0" algn="ctr">
              <a:buNone/>
            </a:pPr>
            <a:r>
              <a:rPr lang="en-GB" dirty="0"/>
              <a:t>Reassure them that you won't overreact – you're just looking out for them</a:t>
            </a:r>
            <a:endParaRPr lang="en-GB" dirty="0" smtClean="0"/>
          </a:p>
        </p:txBody>
      </p:sp>
      <p:sp>
        <p:nvSpPr>
          <p:cNvPr id="4" name="Rectangle 3"/>
          <p:cNvSpPr/>
          <p:nvPr/>
        </p:nvSpPr>
        <p:spPr>
          <a:xfrm>
            <a:off x="179512" y="188640"/>
            <a:ext cx="8784976" cy="64807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034784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1818</TotalTime>
  <Words>577</Words>
  <Application>Microsoft Office PowerPoint</Application>
  <PresentationFormat>On-screen Show (4:3)</PresentationFormat>
  <Paragraphs>81</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E Safety</vt:lpstr>
      <vt:lpstr>Parental Controls</vt:lpstr>
      <vt:lpstr>Mobile Devices</vt:lpstr>
      <vt:lpstr>Home Broadband</vt:lpstr>
      <vt:lpstr>WIFI</vt:lpstr>
      <vt:lpstr>Search Engines</vt:lpstr>
      <vt:lpstr>Popular Sites</vt:lpstr>
      <vt:lpstr>PowerPoint Presentation</vt:lpstr>
      <vt:lpstr>Talk</vt:lpstr>
      <vt:lpstr>Further Information</vt:lpstr>
      <vt:lpstr>PowerPoint Presentation</vt:lpstr>
      <vt:lpstr>Reminder…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Extremism and Terrorism</dc:title>
  <dc:creator>Lisa Cameron</dc:creator>
  <cp:lastModifiedBy>Ellie Linton</cp:lastModifiedBy>
  <cp:revision>28</cp:revision>
  <cp:lastPrinted>2017-06-07T14:03:55Z</cp:lastPrinted>
  <dcterms:created xsi:type="dcterms:W3CDTF">2017-06-06T10:14:29Z</dcterms:created>
  <dcterms:modified xsi:type="dcterms:W3CDTF">2017-10-13T11:50:08Z</dcterms:modified>
</cp:coreProperties>
</file>