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11D"/>
    <a:srgbClr val="E7FF1B"/>
    <a:srgbClr val="4AE39E"/>
    <a:srgbClr val="BAEBFF"/>
    <a:srgbClr val="6DFF08"/>
    <a:srgbClr val="30FFA5"/>
    <a:srgbClr val="1AFF2F"/>
    <a:srgbClr val="FB2EA0"/>
    <a:srgbClr val="E3FF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5" d="100"/>
          <a:sy n="125" d="100"/>
        </p:scale>
        <p:origin x="-197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678437A-53ED-F543-B07C-242CB9C8EF15}" type="datetimeFigureOut">
              <a:rPr lang="en-US" smtClean="0"/>
              <a:t>24/03/2016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DA086-A2F2-7A41-9CE5-EFBF5718BE30}" type="slidenum">
              <a:rPr lang="en-US" smtClean="0"/>
              <a:t>‹#›</a:t>
            </a:fld>
            <a:endParaRPr lang="en-US"/>
          </a:p>
        </p:txBody>
      </p:sp>
    </p:spTree>
    <p:extLst>
      <p:ext uri="{BB962C8B-B14F-4D97-AF65-F5344CB8AC3E}">
        <p14:creationId xmlns:p14="http://schemas.microsoft.com/office/powerpoint/2010/main" val="272242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678437A-53ED-F543-B07C-242CB9C8EF15}" type="datetimeFigureOut">
              <a:rPr lang="en-US" smtClean="0"/>
              <a:t>24/03/2016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DA086-A2F2-7A41-9CE5-EFBF5718BE30}" type="slidenum">
              <a:rPr lang="en-US" smtClean="0"/>
              <a:t>‹#›</a:t>
            </a:fld>
            <a:endParaRPr lang="en-US"/>
          </a:p>
        </p:txBody>
      </p:sp>
    </p:spTree>
    <p:extLst>
      <p:ext uri="{BB962C8B-B14F-4D97-AF65-F5344CB8AC3E}">
        <p14:creationId xmlns:p14="http://schemas.microsoft.com/office/powerpoint/2010/main" val="4175723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678437A-53ED-F543-B07C-242CB9C8EF15}" type="datetimeFigureOut">
              <a:rPr lang="en-US" smtClean="0"/>
              <a:t>24/03/2016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DA086-A2F2-7A41-9CE5-EFBF5718BE30}" type="slidenum">
              <a:rPr lang="en-US" smtClean="0"/>
              <a:t>‹#›</a:t>
            </a:fld>
            <a:endParaRPr lang="en-US"/>
          </a:p>
        </p:txBody>
      </p:sp>
    </p:spTree>
    <p:extLst>
      <p:ext uri="{BB962C8B-B14F-4D97-AF65-F5344CB8AC3E}">
        <p14:creationId xmlns:p14="http://schemas.microsoft.com/office/powerpoint/2010/main" val="1952783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678437A-53ED-F543-B07C-242CB9C8EF15}" type="datetimeFigureOut">
              <a:rPr lang="en-US" smtClean="0"/>
              <a:t>24/03/2016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DA086-A2F2-7A41-9CE5-EFBF5718BE30}" type="slidenum">
              <a:rPr lang="en-US" smtClean="0"/>
              <a:t>‹#›</a:t>
            </a:fld>
            <a:endParaRPr lang="en-US"/>
          </a:p>
        </p:txBody>
      </p:sp>
    </p:spTree>
    <p:extLst>
      <p:ext uri="{BB962C8B-B14F-4D97-AF65-F5344CB8AC3E}">
        <p14:creationId xmlns:p14="http://schemas.microsoft.com/office/powerpoint/2010/main" val="252478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678437A-53ED-F543-B07C-242CB9C8EF15}" type="datetimeFigureOut">
              <a:rPr lang="en-US" smtClean="0"/>
              <a:t>24/03/2016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DA086-A2F2-7A41-9CE5-EFBF5718BE30}" type="slidenum">
              <a:rPr lang="en-US" smtClean="0"/>
              <a:t>‹#›</a:t>
            </a:fld>
            <a:endParaRPr lang="en-US"/>
          </a:p>
        </p:txBody>
      </p:sp>
    </p:spTree>
    <p:extLst>
      <p:ext uri="{BB962C8B-B14F-4D97-AF65-F5344CB8AC3E}">
        <p14:creationId xmlns:p14="http://schemas.microsoft.com/office/powerpoint/2010/main" val="235061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678437A-53ED-F543-B07C-242CB9C8EF15}" type="datetimeFigureOut">
              <a:rPr lang="en-US" smtClean="0"/>
              <a:t>24/03/2016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DA086-A2F2-7A41-9CE5-EFBF5718BE30}" type="slidenum">
              <a:rPr lang="en-US" smtClean="0"/>
              <a:t>‹#›</a:t>
            </a:fld>
            <a:endParaRPr lang="en-US"/>
          </a:p>
        </p:txBody>
      </p:sp>
    </p:spTree>
    <p:extLst>
      <p:ext uri="{BB962C8B-B14F-4D97-AF65-F5344CB8AC3E}">
        <p14:creationId xmlns:p14="http://schemas.microsoft.com/office/powerpoint/2010/main" val="3958120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678437A-53ED-F543-B07C-242CB9C8EF15}" type="datetimeFigureOut">
              <a:rPr lang="en-US" smtClean="0"/>
              <a:t>24/03/2016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0DA086-A2F2-7A41-9CE5-EFBF5718BE30}" type="slidenum">
              <a:rPr lang="en-US" smtClean="0"/>
              <a:t>‹#›</a:t>
            </a:fld>
            <a:endParaRPr lang="en-US"/>
          </a:p>
        </p:txBody>
      </p:sp>
    </p:spTree>
    <p:extLst>
      <p:ext uri="{BB962C8B-B14F-4D97-AF65-F5344CB8AC3E}">
        <p14:creationId xmlns:p14="http://schemas.microsoft.com/office/powerpoint/2010/main" val="50868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678437A-53ED-F543-B07C-242CB9C8EF15}" type="datetimeFigureOut">
              <a:rPr lang="en-US" smtClean="0"/>
              <a:t>24/03/2016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0DA086-A2F2-7A41-9CE5-EFBF5718BE30}" type="slidenum">
              <a:rPr lang="en-US" smtClean="0"/>
              <a:t>‹#›</a:t>
            </a:fld>
            <a:endParaRPr lang="en-US"/>
          </a:p>
        </p:txBody>
      </p:sp>
    </p:spTree>
    <p:extLst>
      <p:ext uri="{BB962C8B-B14F-4D97-AF65-F5344CB8AC3E}">
        <p14:creationId xmlns:p14="http://schemas.microsoft.com/office/powerpoint/2010/main" val="1444026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8437A-53ED-F543-B07C-242CB9C8EF15}" type="datetimeFigureOut">
              <a:rPr lang="en-US" smtClean="0"/>
              <a:t>24/03/2016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0DA086-A2F2-7A41-9CE5-EFBF5718BE30}" type="slidenum">
              <a:rPr lang="en-US" smtClean="0"/>
              <a:t>‹#›</a:t>
            </a:fld>
            <a:endParaRPr lang="en-US"/>
          </a:p>
        </p:txBody>
      </p:sp>
    </p:spTree>
    <p:extLst>
      <p:ext uri="{BB962C8B-B14F-4D97-AF65-F5344CB8AC3E}">
        <p14:creationId xmlns:p14="http://schemas.microsoft.com/office/powerpoint/2010/main" val="3394796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678437A-53ED-F543-B07C-242CB9C8EF15}" type="datetimeFigureOut">
              <a:rPr lang="en-US" smtClean="0"/>
              <a:t>24/03/2016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DA086-A2F2-7A41-9CE5-EFBF5718BE30}" type="slidenum">
              <a:rPr lang="en-US" smtClean="0"/>
              <a:t>‹#›</a:t>
            </a:fld>
            <a:endParaRPr lang="en-US"/>
          </a:p>
        </p:txBody>
      </p:sp>
    </p:spTree>
    <p:extLst>
      <p:ext uri="{BB962C8B-B14F-4D97-AF65-F5344CB8AC3E}">
        <p14:creationId xmlns:p14="http://schemas.microsoft.com/office/powerpoint/2010/main" val="234119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678437A-53ED-F543-B07C-242CB9C8EF15}" type="datetimeFigureOut">
              <a:rPr lang="en-US" smtClean="0"/>
              <a:t>24/03/2016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DA086-A2F2-7A41-9CE5-EFBF5718BE30}" type="slidenum">
              <a:rPr lang="en-US" smtClean="0"/>
              <a:t>‹#›</a:t>
            </a:fld>
            <a:endParaRPr lang="en-US"/>
          </a:p>
        </p:txBody>
      </p:sp>
    </p:spTree>
    <p:extLst>
      <p:ext uri="{BB962C8B-B14F-4D97-AF65-F5344CB8AC3E}">
        <p14:creationId xmlns:p14="http://schemas.microsoft.com/office/powerpoint/2010/main" val="5998719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8437A-53ED-F543-B07C-242CB9C8EF15}" type="datetimeFigureOut">
              <a:rPr lang="en-US" smtClean="0"/>
              <a:t>24/03/2016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DA086-A2F2-7A41-9CE5-EFBF5718BE30}" type="slidenum">
              <a:rPr lang="en-US" smtClean="0"/>
              <a:t>‹#›</a:t>
            </a:fld>
            <a:endParaRPr lang="en-US"/>
          </a:p>
        </p:txBody>
      </p:sp>
    </p:spTree>
    <p:extLst>
      <p:ext uri="{BB962C8B-B14F-4D97-AF65-F5344CB8AC3E}">
        <p14:creationId xmlns:p14="http://schemas.microsoft.com/office/powerpoint/2010/main" val="3813430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slide%204" TargetMode="External"/><Relationship Id="rId4" Type="http://schemas.openxmlformats.org/officeDocument/2006/relationships/hyperlink" Target="slide%205" TargetMode="External"/><Relationship Id="rId1" Type="http://schemas.openxmlformats.org/officeDocument/2006/relationships/slideLayout" Target="../slideLayouts/slideLayout2.xml"/><Relationship Id="rId2" Type="http://schemas.openxmlformats.org/officeDocument/2006/relationships/hyperlink" Target="slide%20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0" y="0"/>
            <a:ext cx="9144000" cy="1058275"/>
          </a:xfrm>
        </p:spPr>
        <p:txBody>
          <a:bodyPr/>
          <a:lstStyle/>
          <a:p>
            <a:r>
              <a:rPr lang="en-US" dirty="0" smtClean="0">
                <a:solidFill>
                  <a:srgbClr val="FF0000"/>
                </a:solidFill>
                <a:latin typeface="Bernard MT Condensed"/>
                <a:cs typeface="Bernard MT Condensed"/>
              </a:rPr>
              <a:t>The Wonderful World Of Witches , </a:t>
            </a:r>
            <a:endParaRPr lang="en-US" dirty="0">
              <a:solidFill>
                <a:srgbClr val="FF0000"/>
              </a:solidFill>
              <a:latin typeface="Bernard MT Condensed"/>
              <a:cs typeface="Bernard MT Condensed"/>
            </a:endParaRPr>
          </a:p>
        </p:txBody>
      </p:sp>
      <p:sp>
        <p:nvSpPr>
          <p:cNvPr id="3" name="Subtitle 2"/>
          <p:cNvSpPr>
            <a:spLocks noGrp="1"/>
          </p:cNvSpPr>
          <p:nvPr>
            <p:ph type="subTitle" idx="1"/>
          </p:nvPr>
        </p:nvSpPr>
        <p:spPr>
          <a:xfrm>
            <a:off x="0" y="6017049"/>
            <a:ext cx="9144000" cy="911649"/>
          </a:xfrm>
        </p:spPr>
        <p:txBody>
          <a:bodyPr>
            <a:normAutofit/>
          </a:bodyPr>
          <a:lstStyle/>
          <a:p>
            <a:r>
              <a:rPr lang="en-US" sz="4400" dirty="0" smtClean="0">
                <a:solidFill>
                  <a:srgbClr val="FF0000"/>
                </a:solidFill>
                <a:latin typeface="Bernard MT Condensed"/>
                <a:cs typeface="Bernard MT Condensed"/>
              </a:rPr>
              <a:t>Witchcraft And Wizardry</a:t>
            </a:r>
            <a:endParaRPr lang="en-US" sz="4400" dirty="0">
              <a:solidFill>
                <a:srgbClr val="FF0000"/>
              </a:solidFill>
              <a:latin typeface="Bernard MT Condensed"/>
              <a:cs typeface="Bernard MT Condensed"/>
            </a:endParaRPr>
          </a:p>
        </p:txBody>
      </p:sp>
    </p:spTree>
    <p:extLst>
      <p:ext uri="{BB962C8B-B14F-4D97-AF65-F5344CB8AC3E}">
        <p14:creationId xmlns:p14="http://schemas.microsoft.com/office/powerpoint/2010/main" val="38495611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 name="Oval 5">
            <a:hlinkClick r:id="rId2" action="ppaction://hlinkfile"/>
          </p:cNvPr>
          <p:cNvSpPr/>
          <p:nvPr/>
        </p:nvSpPr>
        <p:spPr>
          <a:xfrm>
            <a:off x="120963" y="4386143"/>
            <a:ext cx="2192443" cy="23130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20964" y="5114511"/>
            <a:ext cx="2192442" cy="830997"/>
          </a:xfrm>
          <a:prstGeom prst="rect">
            <a:avLst/>
          </a:prstGeom>
          <a:noFill/>
        </p:spPr>
        <p:txBody>
          <a:bodyPr wrap="square" rtlCol="0">
            <a:spAutoFit/>
          </a:bodyPr>
          <a:lstStyle/>
          <a:p>
            <a:pPr algn="ctr"/>
            <a:r>
              <a:rPr lang="en-US" sz="2400" dirty="0" smtClean="0">
                <a:solidFill>
                  <a:srgbClr val="FB2EA0"/>
                </a:solidFill>
                <a:latin typeface="Bernard MT Condensed"/>
                <a:cs typeface="Bernard MT Condensed"/>
              </a:rPr>
              <a:t>What we think of witches</a:t>
            </a:r>
            <a:endParaRPr lang="en-US" sz="2400" dirty="0">
              <a:solidFill>
                <a:srgbClr val="FB2EA0"/>
              </a:solidFill>
              <a:latin typeface="Bernard MT Condensed"/>
              <a:cs typeface="Bernard MT Condensed"/>
            </a:endParaRPr>
          </a:p>
        </p:txBody>
      </p:sp>
      <p:sp>
        <p:nvSpPr>
          <p:cNvPr id="2" name="Oval 1"/>
          <p:cNvSpPr/>
          <p:nvPr/>
        </p:nvSpPr>
        <p:spPr>
          <a:xfrm>
            <a:off x="3175000" y="35262"/>
            <a:ext cx="2376714" cy="24353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hlinkClick r:id="rId3" action="ppaction://hlinkfile"/>
          </p:cNvPr>
          <p:cNvSpPr txBox="1"/>
          <p:nvPr/>
        </p:nvSpPr>
        <p:spPr>
          <a:xfrm>
            <a:off x="3510155" y="189536"/>
            <a:ext cx="1868713" cy="2246769"/>
          </a:xfrm>
          <a:prstGeom prst="rect">
            <a:avLst/>
          </a:prstGeom>
          <a:noFill/>
        </p:spPr>
        <p:txBody>
          <a:bodyPr wrap="square" rtlCol="0">
            <a:spAutoFit/>
          </a:bodyPr>
          <a:lstStyle/>
          <a:p>
            <a:pPr algn="ctr"/>
            <a:r>
              <a:rPr lang="en-US" sz="2800" dirty="0" smtClean="0">
                <a:solidFill>
                  <a:srgbClr val="FB2EA0"/>
                </a:solidFill>
                <a:latin typeface="Bernard MT Condensed"/>
                <a:cs typeface="Bernard MT Condensed"/>
              </a:rPr>
              <a:t>A diary entry  by </a:t>
            </a:r>
            <a:r>
              <a:rPr lang="en-US" sz="2800" smtClean="0">
                <a:solidFill>
                  <a:srgbClr val="FB2EA0"/>
                </a:solidFill>
                <a:latin typeface="Bernard MT Condensed"/>
                <a:cs typeface="Bernard MT Condensed"/>
              </a:rPr>
              <a:t>someone</a:t>
            </a:r>
            <a:r>
              <a:rPr lang="en-US" sz="2800" dirty="0" smtClean="0">
                <a:solidFill>
                  <a:srgbClr val="FB2EA0"/>
                </a:solidFill>
                <a:latin typeface="Bernard MT Condensed"/>
                <a:cs typeface="Bernard MT Condensed"/>
              </a:rPr>
              <a:t> who was accused </a:t>
            </a:r>
            <a:endParaRPr lang="en-US" sz="2800" dirty="0">
              <a:solidFill>
                <a:srgbClr val="FB2EA0"/>
              </a:solidFill>
              <a:latin typeface="Bernard MT Condensed"/>
              <a:cs typeface="Bernard MT Condensed"/>
            </a:endParaRPr>
          </a:p>
        </p:txBody>
      </p:sp>
      <p:sp>
        <p:nvSpPr>
          <p:cNvPr id="4" name="Oval 3"/>
          <p:cNvSpPr/>
          <p:nvPr/>
        </p:nvSpPr>
        <p:spPr>
          <a:xfrm>
            <a:off x="6409841" y="4131918"/>
            <a:ext cx="2593041" cy="25673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hlinkClick r:id="rId4" action="ppaction://hlinkfile"/>
          </p:cNvPr>
          <p:cNvSpPr txBox="1"/>
          <p:nvPr/>
        </p:nvSpPr>
        <p:spPr>
          <a:xfrm>
            <a:off x="6791298" y="5000745"/>
            <a:ext cx="1799254" cy="954107"/>
          </a:xfrm>
          <a:prstGeom prst="rect">
            <a:avLst/>
          </a:prstGeom>
          <a:noFill/>
        </p:spPr>
        <p:txBody>
          <a:bodyPr wrap="square" rtlCol="0">
            <a:spAutoFit/>
          </a:bodyPr>
          <a:lstStyle/>
          <a:p>
            <a:pPr algn="ctr"/>
            <a:r>
              <a:rPr lang="en-US" sz="2800" dirty="0" smtClean="0">
                <a:solidFill>
                  <a:srgbClr val="FB2EA0"/>
                </a:solidFill>
                <a:latin typeface="Bernard MT Condensed"/>
                <a:cs typeface="Bernard MT Condensed"/>
              </a:rPr>
              <a:t>The ways of torcher</a:t>
            </a:r>
            <a:endParaRPr lang="en-US" sz="2800" dirty="0">
              <a:solidFill>
                <a:srgbClr val="FB2EA0"/>
              </a:solidFill>
              <a:latin typeface="Bernard MT Condensed"/>
              <a:cs typeface="Bernard MT Condensed"/>
            </a:endParaRPr>
          </a:p>
        </p:txBody>
      </p:sp>
      <p:sp>
        <p:nvSpPr>
          <p:cNvPr id="8" name="TextBox 7"/>
          <p:cNvSpPr txBox="1"/>
          <p:nvPr/>
        </p:nvSpPr>
        <p:spPr>
          <a:xfrm>
            <a:off x="0" y="2211455"/>
            <a:ext cx="9143999" cy="1938992"/>
          </a:xfrm>
          <a:prstGeom prst="rect">
            <a:avLst/>
          </a:prstGeom>
          <a:noFill/>
        </p:spPr>
        <p:txBody>
          <a:bodyPr wrap="square" rtlCol="0">
            <a:spAutoFit/>
          </a:bodyPr>
          <a:lstStyle/>
          <a:p>
            <a:r>
              <a:rPr lang="en-US" sz="2400" u="sng" dirty="0" smtClean="0">
                <a:latin typeface="Cooper Black"/>
                <a:cs typeface="Cooper Black"/>
              </a:rPr>
              <a:t>Introduction</a:t>
            </a:r>
          </a:p>
          <a:p>
            <a:pPr algn="just"/>
            <a:r>
              <a:rPr lang="en-US" sz="2400" dirty="0" smtClean="0">
                <a:latin typeface="Cooper Black"/>
                <a:cs typeface="Cooper Black"/>
              </a:rPr>
              <a:t>Do you think of witches as mean horrible green skinned creatures ? If so read on to find out why there not monsters. You will also find out lots of silly things that they blamed on innocent people like you and me.</a:t>
            </a:r>
            <a:endParaRPr lang="en-US" sz="2400" dirty="0">
              <a:latin typeface="Cooper Black"/>
              <a:cs typeface="Cooper Black"/>
            </a:endParaRPr>
          </a:p>
        </p:txBody>
      </p:sp>
    </p:spTree>
    <p:extLst>
      <p:ext uri="{BB962C8B-B14F-4D97-AF65-F5344CB8AC3E}">
        <p14:creationId xmlns:p14="http://schemas.microsoft.com/office/powerpoint/2010/main" val="482270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5437"/>
          </a:xfrm>
        </p:spPr>
        <p:txBody>
          <a:bodyPr>
            <a:normAutofit fontScale="90000"/>
          </a:bodyPr>
          <a:lstStyle/>
          <a:p>
            <a:r>
              <a:rPr lang="en-US" u="sng" dirty="0" smtClean="0">
                <a:latin typeface="Cooper Black"/>
                <a:cs typeface="Cooper Black"/>
              </a:rPr>
              <a:t>What we think of witches</a:t>
            </a:r>
            <a:endParaRPr lang="en-US" u="sng" dirty="0">
              <a:latin typeface="Cooper Black"/>
              <a:cs typeface="Cooper Black"/>
            </a:endParaRPr>
          </a:p>
        </p:txBody>
      </p:sp>
      <p:sp>
        <p:nvSpPr>
          <p:cNvPr id="3" name="Content Placeholder 2"/>
          <p:cNvSpPr>
            <a:spLocks noGrp="1"/>
          </p:cNvSpPr>
          <p:nvPr>
            <p:ph idx="1"/>
          </p:nvPr>
        </p:nvSpPr>
        <p:spPr>
          <a:xfrm>
            <a:off x="308429" y="695437"/>
            <a:ext cx="8490858" cy="4525963"/>
          </a:xfrm>
        </p:spPr>
        <p:txBody>
          <a:bodyPr>
            <a:normAutofit/>
          </a:bodyPr>
          <a:lstStyle/>
          <a:p>
            <a:pPr marL="0" indent="0" algn="just">
              <a:buNone/>
            </a:pPr>
            <a:r>
              <a:rPr lang="en-US" sz="2600" dirty="0" smtClean="0">
                <a:latin typeface="Cooper Black"/>
                <a:cs typeface="Cooper Black"/>
              </a:rPr>
              <a:t>Most people think of witches as green , gruesome , potion making people but actually this is just your imagination . Did you know that people were accused of being witches for small things such as  being a cunning person or being slightly different to everyone else? Even people who we know as doctors were also accused because they helped people become better.</a:t>
            </a:r>
            <a:endParaRPr lang="en-US" sz="2600" dirty="0">
              <a:latin typeface="Cooper Black"/>
              <a:cs typeface="Cooper Black"/>
            </a:endParaRPr>
          </a:p>
        </p:txBody>
      </p:sp>
      <p:pic>
        <p:nvPicPr>
          <p:cNvPr id="4" name="Picture 3"/>
          <p:cNvPicPr>
            <a:picLocks noChangeAspect="1"/>
          </p:cNvPicPr>
          <p:nvPr/>
        </p:nvPicPr>
        <p:blipFill>
          <a:blip r:embed="rId2"/>
          <a:stretch>
            <a:fillRect/>
          </a:stretch>
        </p:blipFill>
        <p:spPr>
          <a:xfrm>
            <a:off x="-544332" y="3386480"/>
            <a:ext cx="5851555" cy="3841603"/>
          </a:xfrm>
          <a:prstGeom prst="rect">
            <a:avLst/>
          </a:prstGeom>
        </p:spPr>
      </p:pic>
    </p:spTree>
    <p:extLst>
      <p:ext uri="{BB962C8B-B14F-4D97-AF65-F5344CB8AC3E}">
        <p14:creationId xmlns:p14="http://schemas.microsoft.com/office/powerpoint/2010/main" val="38714561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AE39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8150"/>
          </a:xfrm>
        </p:spPr>
        <p:txBody>
          <a:bodyPr/>
          <a:lstStyle/>
          <a:p>
            <a:r>
              <a:rPr lang="en-US" u="sng" dirty="0" smtClean="0">
                <a:latin typeface="Cooper Black"/>
                <a:cs typeface="Cooper Black"/>
              </a:rPr>
              <a:t>Diary Entry</a:t>
            </a:r>
            <a:endParaRPr lang="en-US" u="sng" dirty="0">
              <a:latin typeface="Cooper Black"/>
              <a:cs typeface="Cooper Black"/>
            </a:endParaRPr>
          </a:p>
        </p:txBody>
      </p:sp>
      <p:sp>
        <p:nvSpPr>
          <p:cNvPr id="3" name="Content Placeholder 2"/>
          <p:cNvSpPr>
            <a:spLocks noGrp="1"/>
          </p:cNvSpPr>
          <p:nvPr>
            <p:ph idx="1"/>
          </p:nvPr>
        </p:nvSpPr>
        <p:spPr>
          <a:xfrm>
            <a:off x="457200" y="978150"/>
            <a:ext cx="8229600" cy="5426279"/>
          </a:xfrm>
        </p:spPr>
        <p:txBody>
          <a:bodyPr>
            <a:normAutofit fontScale="92500" lnSpcReduction="10000"/>
          </a:bodyPr>
          <a:lstStyle/>
          <a:p>
            <a:pPr marL="0" indent="0" algn="just">
              <a:buNone/>
            </a:pPr>
            <a:r>
              <a:rPr lang="en-US" dirty="0" smtClean="0">
                <a:latin typeface="Cooper Black"/>
                <a:cs typeface="Cooper Black"/>
              </a:rPr>
              <a:t>Dear Diary ,</a:t>
            </a:r>
          </a:p>
          <a:p>
            <a:pPr marL="0" indent="0" algn="just">
              <a:buNone/>
            </a:pPr>
            <a:r>
              <a:rPr lang="en-US" sz="2600" dirty="0" smtClean="0">
                <a:latin typeface="Cooper Black"/>
                <a:cs typeface="Cooper Black"/>
              </a:rPr>
              <a:t>I never thought it would come to this  but I admit my life has ended . This is probably going to be the last time I touch a pen ( </a:t>
            </a:r>
            <a:r>
              <a:rPr lang="en-US" sz="2600" dirty="0" err="1" smtClean="0">
                <a:latin typeface="Cooper Black"/>
                <a:cs typeface="Cooper Black"/>
              </a:rPr>
              <a:t>psscht</a:t>
            </a:r>
            <a:r>
              <a:rPr lang="en-US" sz="2600" dirty="0" smtClean="0">
                <a:latin typeface="Cooper Black"/>
                <a:cs typeface="Cooper Black"/>
              </a:rPr>
              <a:t>, I know this is actually typed on a computer ). I don</a:t>
            </a:r>
            <a:r>
              <a:rPr lang="uk-UA" sz="2600" dirty="0" smtClean="0">
                <a:latin typeface="Cooper Black"/>
                <a:cs typeface="Cooper Black"/>
              </a:rPr>
              <a:t>’</a:t>
            </a:r>
            <a:r>
              <a:rPr lang="en-US" sz="2600" dirty="0" smtClean="0">
                <a:latin typeface="Cooper Black"/>
                <a:cs typeface="Cooper Black"/>
              </a:rPr>
              <a:t>t even want to think about the torture and punishment that  awaits me . I can’t believe that just by giving a herbal tea to someone to make them feel better you get accused of being bewitched by these horrible people. Something told me when I did this action that I shouldn’t have done it but I just seemed to ignored it but now I really regret it .</a:t>
            </a:r>
          </a:p>
          <a:p>
            <a:pPr marL="0" indent="0" algn="just">
              <a:buNone/>
            </a:pPr>
            <a:r>
              <a:rPr lang="en-US" sz="2600" dirty="0">
                <a:latin typeface="Cooper Black"/>
                <a:cs typeface="Cooper Black"/>
              </a:rPr>
              <a:t> </a:t>
            </a:r>
            <a:r>
              <a:rPr lang="en-US" sz="2600" dirty="0" smtClean="0">
                <a:latin typeface="Cooper Black"/>
                <a:cs typeface="Cooper Black"/>
              </a:rPr>
              <a:t>                                       HELP ME!!!!!!!!!</a:t>
            </a:r>
          </a:p>
          <a:p>
            <a:pPr marL="0" indent="0" algn="just">
              <a:buNone/>
            </a:pPr>
            <a:r>
              <a:rPr lang="en-US" sz="2600" dirty="0" smtClean="0">
                <a:latin typeface="Cooper Black"/>
                <a:cs typeface="Cooper Black"/>
              </a:rPr>
              <a:t>From</a:t>
            </a:r>
          </a:p>
          <a:p>
            <a:pPr marL="0" indent="0" algn="just">
              <a:buNone/>
            </a:pPr>
            <a:r>
              <a:rPr lang="en-US" sz="2600" dirty="0" smtClean="0">
                <a:latin typeface="Cooper Black"/>
                <a:cs typeface="Cooper Black"/>
              </a:rPr>
              <a:t>Anna</a:t>
            </a:r>
            <a:endParaRPr lang="en-US" sz="2600" dirty="0">
              <a:latin typeface="Cooper Black"/>
              <a:cs typeface="Cooper Black"/>
            </a:endParaRPr>
          </a:p>
        </p:txBody>
      </p:sp>
    </p:spTree>
    <p:extLst>
      <p:ext uri="{BB962C8B-B14F-4D97-AF65-F5344CB8AC3E}">
        <p14:creationId xmlns:p14="http://schemas.microsoft.com/office/powerpoint/2010/main" val="26697618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FF1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4517"/>
          </a:xfrm>
        </p:spPr>
        <p:txBody>
          <a:bodyPr>
            <a:normAutofit fontScale="90000"/>
          </a:bodyPr>
          <a:lstStyle/>
          <a:p>
            <a:r>
              <a:rPr lang="en-US" u="sng" dirty="0" smtClean="0">
                <a:latin typeface="Cooper Black"/>
                <a:cs typeface="Cooper Black"/>
              </a:rPr>
              <a:t>The ways of torture</a:t>
            </a:r>
            <a:endParaRPr lang="en-US" dirty="0"/>
          </a:p>
        </p:txBody>
      </p:sp>
      <p:sp>
        <p:nvSpPr>
          <p:cNvPr id="3" name="Content Placeholder 2"/>
          <p:cNvSpPr>
            <a:spLocks noGrp="1"/>
          </p:cNvSpPr>
          <p:nvPr>
            <p:ph idx="1"/>
          </p:nvPr>
        </p:nvSpPr>
        <p:spPr>
          <a:xfrm>
            <a:off x="210242" y="733240"/>
            <a:ext cx="4711245" cy="5479142"/>
          </a:xfrm>
        </p:spPr>
        <p:txBody>
          <a:bodyPr>
            <a:normAutofit fontScale="92500"/>
          </a:bodyPr>
          <a:lstStyle/>
          <a:p>
            <a:pPr marL="0" indent="0" algn="just">
              <a:buNone/>
            </a:pPr>
            <a:r>
              <a:rPr lang="en-US" sz="2600" dirty="0" smtClean="0">
                <a:latin typeface="Cooper Black"/>
                <a:cs typeface="Cooper Black"/>
              </a:rPr>
              <a:t>Being accused is bad enough itself but what everyone is actually scared of is the torture, each country had there own way of torturing these innocent people. In England they did things like  tying them down on the floor and squishing them with stones , but that was n</a:t>
            </a:r>
            <a:r>
              <a:rPr lang="en-GB" sz="2600" dirty="0">
                <a:latin typeface="Cooper Black"/>
                <a:cs typeface="Cooper Black"/>
              </a:rPr>
              <a:t>o</a:t>
            </a:r>
            <a:r>
              <a:rPr lang="en-US" sz="2600" dirty="0" smtClean="0">
                <a:latin typeface="Cooper Black"/>
                <a:cs typeface="Cooper Black"/>
              </a:rPr>
              <a:t>t it  they also was the old slow death of drowning . Something also very gruesome is getting burnt ...</a:t>
            </a:r>
            <a:endParaRPr lang="en-US" sz="2600" dirty="0">
              <a:latin typeface="Cooper Black"/>
              <a:cs typeface="Cooper Black"/>
            </a:endParaRPr>
          </a:p>
        </p:txBody>
      </p:sp>
      <p:pic>
        <p:nvPicPr>
          <p:cNvPr id="4" name="Picture 3"/>
          <p:cNvPicPr>
            <a:picLocks noChangeAspect="1"/>
          </p:cNvPicPr>
          <p:nvPr/>
        </p:nvPicPr>
        <p:blipFill>
          <a:blip r:embed="rId2"/>
          <a:stretch>
            <a:fillRect/>
          </a:stretch>
        </p:blipFill>
        <p:spPr>
          <a:xfrm>
            <a:off x="5352889" y="3802803"/>
            <a:ext cx="3616147" cy="2399420"/>
          </a:xfrm>
          <a:prstGeom prst="rect">
            <a:avLst/>
          </a:prstGeom>
        </p:spPr>
      </p:pic>
      <p:sp>
        <p:nvSpPr>
          <p:cNvPr id="7" name="TextBox 6"/>
          <p:cNvSpPr txBox="1"/>
          <p:nvPr/>
        </p:nvSpPr>
        <p:spPr>
          <a:xfrm>
            <a:off x="5044965" y="4102925"/>
            <a:ext cx="4073347" cy="461665"/>
          </a:xfrm>
          <a:prstGeom prst="rect">
            <a:avLst/>
          </a:prstGeom>
          <a:noFill/>
        </p:spPr>
        <p:txBody>
          <a:bodyPr wrap="square" rtlCol="0">
            <a:spAutoFit/>
          </a:bodyPr>
          <a:lstStyle/>
          <a:p>
            <a:r>
              <a:rPr lang="en-US" sz="2400" dirty="0" smtClean="0">
                <a:latin typeface="Cooper Black"/>
                <a:cs typeface="Cooper Black"/>
              </a:rPr>
              <a:t> </a:t>
            </a:r>
            <a:endParaRPr lang="en-US" sz="2400" dirty="0">
              <a:latin typeface="Cooper Black"/>
              <a:cs typeface="Cooper Black"/>
            </a:endParaRPr>
          </a:p>
        </p:txBody>
      </p:sp>
      <p:pic>
        <p:nvPicPr>
          <p:cNvPr id="9" name="Picture 8"/>
          <p:cNvPicPr>
            <a:picLocks noChangeAspect="1"/>
          </p:cNvPicPr>
          <p:nvPr/>
        </p:nvPicPr>
        <p:blipFill>
          <a:blip r:embed="rId3"/>
          <a:stretch>
            <a:fillRect/>
          </a:stretch>
        </p:blipFill>
        <p:spPr>
          <a:xfrm>
            <a:off x="5352888" y="776210"/>
            <a:ext cx="3616147" cy="2782974"/>
          </a:xfrm>
          <a:prstGeom prst="rect">
            <a:avLst/>
          </a:prstGeom>
        </p:spPr>
      </p:pic>
    </p:spTree>
    <p:extLst>
      <p:ext uri="{BB962C8B-B14F-4D97-AF65-F5344CB8AC3E}">
        <p14:creationId xmlns:p14="http://schemas.microsoft.com/office/powerpoint/2010/main" val="8696164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511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2605" y="6089141"/>
            <a:ext cx="4081395" cy="746074"/>
          </a:xfrm>
        </p:spPr>
        <p:txBody>
          <a:bodyPr>
            <a:noAutofit/>
          </a:bodyPr>
          <a:lstStyle/>
          <a:p>
            <a:pPr marL="0" indent="0">
              <a:buNone/>
            </a:pPr>
            <a:r>
              <a:rPr lang="en-US" dirty="0" smtClean="0">
                <a:latin typeface="Cooper Black"/>
                <a:cs typeface="Cooper Black"/>
              </a:rPr>
              <a:t>From </a:t>
            </a:r>
            <a:r>
              <a:rPr lang="en-US" dirty="0" smtClean="0">
                <a:latin typeface="Cooper Black"/>
                <a:cs typeface="Cooper Black"/>
              </a:rPr>
              <a:t>Zoe</a:t>
            </a:r>
            <a:endParaRPr lang="en-US" dirty="0">
              <a:latin typeface="Cooper Black"/>
              <a:cs typeface="Cooper Black"/>
            </a:endParaRPr>
          </a:p>
        </p:txBody>
      </p:sp>
      <p:pic>
        <p:nvPicPr>
          <p:cNvPr id="5" name="Picture 4"/>
          <p:cNvPicPr>
            <a:picLocks noChangeAspect="1"/>
          </p:cNvPicPr>
          <p:nvPr/>
        </p:nvPicPr>
        <p:blipFill>
          <a:blip r:embed="rId2"/>
          <a:stretch>
            <a:fillRect/>
          </a:stretch>
        </p:blipFill>
        <p:spPr>
          <a:xfrm>
            <a:off x="3263352" y="0"/>
            <a:ext cx="2560506" cy="2656194"/>
          </a:xfrm>
          <a:prstGeom prst="rect">
            <a:avLst/>
          </a:prstGeom>
        </p:spPr>
      </p:pic>
      <p:pic>
        <p:nvPicPr>
          <p:cNvPr id="7" name="Picture 6"/>
          <p:cNvPicPr>
            <a:picLocks noChangeAspect="1"/>
          </p:cNvPicPr>
          <p:nvPr/>
        </p:nvPicPr>
        <p:blipFill>
          <a:blip r:embed="rId3"/>
          <a:stretch>
            <a:fillRect/>
          </a:stretch>
        </p:blipFill>
        <p:spPr>
          <a:xfrm>
            <a:off x="5867400" y="0"/>
            <a:ext cx="2590800" cy="3149600"/>
          </a:xfrm>
          <a:prstGeom prst="rect">
            <a:avLst/>
          </a:prstGeom>
        </p:spPr>
      </p:pic>
      <p:pic>
        <p:nvPicPr>
          <p:cNvPr id="8" name="Picture 7"/>
          <p:cNvPicPr>
            <a:picLocks noChangeAspect="1"/>
          </p:cNvPicPr>
          <p:nvPr/>
        </p:nvPicPr>
        <p:blipFill>
          <a:blip r:embed="rId4"/>
          <a:stretch>
            <a:fillRect/>
          </a:stretch>
        </p:blipFill>
        <p:spPr>
          <a:xfrm>
            <a:off x="0" y="884916"/>
            <a:ext cx="3263352" cy="2660956"/>
          </a:xfrm>
          <a:prstGeom prst="rect">
            <a:avLst/>
          </a:prstGeom>
        </p:spPr>
      </p:pic>
      <p:sp>
        <p:nvSpPr>
          <p:cNvPr id="9" name="Title 8"/>
          <p:cNvSpPr>
            <a:spLocks noGrp="1"/>
          </p:cNvSpPr>
          <p:nvPr>
            <p:ph type="title"/>
          </p:nvPr>
        </p:nvSpPr>
        <p:spPr>
          <a:xfrm>
            <a:off x="774715" y="3679382"/>
            <a:ext cx="8229600" cy="1143000"/>
          </a:xfrm>
        </p:spPr>
        <p:txBody>
          <a:bodyPr>
            <a:normAutofit/>
          </a:bodyPr>
          <a:lstStyle/>
          <a:p>
            <a:r>
              <a:rPr lang="en-US" sz="3200" dirty="0" smtClean="0">
                <a:latin typeface="Cooper Black"/>
                <a:cs typeface="Cooper Black"/>
              </a:rPr>
              <a:t>THE END</a:t>
            </a:r>
            <a:br>
              <a:rPr lang="en-US" sz="3200" dirty="0" smtClean="0">
                <a:latin typeface="Cooper Black"/>
                <a:cs typeface="Cooper Black"/>
              </a:rPr>
            </a:br>
            <a:r>
              <a:rPr lang="en-US" sz="3200" dirty="0" smtClean="0">
                <a:latin typeface="Cooper Black"/>
                <a:cs typeface="Cooper Black"/>
              </a:rPr>
              <a:t>HOPE YOU ENJOYED!!!!!!!!!</a:t>
            </a:r>
            <a:endParaRPr lang="en-US" sz="3200" dirty="0">
              <a:latin typeface="Cooper Black"/>
              <a:cs typeface="Cooper Black"/>
            </a:endParaRPr>
          </a:p>
        </p:txBody>
      </p:sp>
      <p:sp>
        <p:nvSpPr>
          <p:cNvPr id="2" name="TextBox 1"/>
          <p:cNvSpPr txBox="1"/>
          <p:nvPr/>
        </p:nvSpPr>
        <p:spPr>
          <a:xfrm>
            <a:off x="8128000" y="561848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332850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419</TotalTime>
  <Words>355</Words>
  <Application>Microsoft Macintosh PowerPoint</Application>
  <PresentationFormat>On-screen Show (4:3)</PresentationFormat>
  <Paragraphs>20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The Wonderful World Of Witches , </vt:lpstr>
      <vt:lpstr>PowerPoint Presentation</vt:lpstr>
      <vt:lpstr>What we think of witches</vt:lpstr>
      <vt:lpstr>Diary Entry</vt:lpstr>
      <vt:lpstr>The ways of torture</vt:lpstr>
      <vt:lpstr>THE END HOPE YOU ENJOYED!!!!!!!!!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Wonderful World Of Witches , </dc:title>
  <dc:creator>Manu Tang</dc:creator>
  <cp:lastModifiedBy>admin</cp:lastModifiedBy>
  <cp:revision>19</cp:revision>
  <dcterms:created xsi:type="dcterms:W3CDTF">2016-02-01T17:20:19Z</dcterms:created>
  <dcterms:modified xsi:type="dcterms:W3CDTF">2016-03-24T15:02:30Z</dcterms:modified>
</cp:coreProperties>
</file>